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9"/>
  </p:notesMasterIdLst>
  <p:sldIdLst>
    <p:sldId id="256" r:id="rId2"/>
    <p:sldId id="257" r:id="rId3"/>
    <p:sldId id="258" r:id="rId4"/>
    <p:sldId id="275" r:id="rId5"/>
    <p:sldId id="270" r:id="rId6"/>
    <p:sldId id="259" r:id="rId7"/>
    <p:sldId id="278" r:id="rId8"/>
    <p:sldId id="277" r:id="rId9"/>
    <p:sldId id="268" r:id="rId10"/>
    <p:sldId id="284" r:id="rId11"/>
    <p:sldId id="279" r:id="rId12"/>
    <p:sldId id="283" r:id="rId13"/>
    <p:sldId id="282" r:id="rId14"/>
    <p:sldId id="280" r:id="rId15"/>
    <p:sldId id="273" r:id="rId16"/>
    <p:sldId id="274" r:id="rId17"/>
    <p:sldId id="28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etlý štýl 1 - zvýrazneni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89" autoAdjust="0"/>
  </p:normalViewPr>
  <p:slideViewPr>
    <p:cSldViewPr snapToGrid="0">
      <p:cViewPr varScale="1">
        <p:scale>
          <a:sx n="72" d="100"/>
          <a:sy n="72" d="100"/>
        </p:scale>
        <p:origin x="-78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munitne centrum kuklov" userId="91c966e8e8c3ad2e" providerId="LiveId" clId="{4EDE8788-B242-409A-B01E-70F28F1306C9}"/>
    <pc:docChg chg="undo custSel addSld delSld modSld sldOrd">
      <pc:chgData name="komunitne centrum kuklov" userId="91c966e8e8c3ad2e" providerId="LiveId" clId="{4EDE8788-B242-409A-B01E-70F28F1306C9}" dt="2024-11-11T08:22:07.849" v="422" actId="20577"/>
      <pc:docMkLst>
        <pc:docMk/>
      </pc:docMkLst>
      <pc:sldChg chg="modSp mod">
        <pc:chgData name="komunitne centrum kuklov" userId="91c966e8e8c3ad2e" providerId="LiveId" clId="{4EDE8788-B242-409A-B01E-70F28F1306C9}" dt="2024-11-11T08:07:59.455" v="420" actId="14100"/>
        <pc:sldMkLst>
          <pc:docMk/>
          <pc:sldMk cId="3676557245" sldId="256"/>
        </pc:sldMkLst>
        <pc:spChg chg="mod">
          <ac:chgData name="komunitne centrum kuklov" userId="91c966e8e8c3ad2e" providerId="LiveId" clId="{4EDE8788-B242-409A-B01E-70F28F1306C9}" dt="2024-11-11T08:07:59.455" v="420" actId="14100"/>
          <ac:spMkLst>
            <pc:docMk/>
            <pc:sldMk cId="3676557245" sldId="256"/>
            <ac:spMk id="2" creationId="{00000000-0000-0000-0000-000000000000}"/>
          </ac:spMkLst>
        </pc:spChg>
      </pc:sldChg>
      <pc:sldChg chg="modSp mod">
        <pc:chgData name="komunitne centrum kuklov" userId="91c966e8e8c3ad2e" providerId="LiveId" clId="{4EDE8788-B242-409A-B01E-70F28F1306C9}" dt="2024-11-11T08:02:06.046" v="378" actId="255"/>
        <pc:sldMkLst>
          <pc:docMk/>
          <pc:sldMk cId="3310937257" sldId="257"/>
        </pc:sldMkLst>
        <pc:spChg chg="mod">
          <ac:chgData name="komunitne centrum kuklov" userId="91c966e8e8c3ad2e" providerId="LiveId" clId="{4EDE8788-B242-409A-B01E-70F28F1306C9}" dt="2024-11-11T08:02:06.046" v="378" actId="255"/>
          <ac:spMkLst>
            <pc:docMk/>
            <pc:sldMk cId="3310937257" sldId="257"/>
            <ac:spMk id="2" creationId="{00000000-0000-0000-0000-000000000000}"/>
          </ac:spMkLst>
        </pc:spChg>
        <pc:spChg chg="mod">
          <ac:chgData name="komunitne centrum kuklov" userId="91c966e8e8c3ad2e" providerId="LiveId" clId="{4EDE8788-B242-409A-B01E-70F28F1306C9}" dt="2024-11-11T08:01:45.807" v="377" actId="14100"/>
          <ac:spMkLst>
            <pc:docMk/>
            <pc:sldMk cId="3310937257" sldId="257"/>
            <ac:spMk id="3" creationId="{00000000-0000-0000-0000-000000000000}"/>
          </ac:spMkLst>
        </pc:spChg>
      </pc:sldChg>
      <pc:sldChg chg="modSp mod">
        <pc:chgData name="komunitne centrum kuklov" userId="91c966e8e8c3ad2e" providerId="LiveId" clId="{4EDE8788-B242-409A-B01E-70F28F1306C9}" dt="2024-11-11T08:03:07.103" v="389" actId="255"/>
        <pc:sldMkLst>
          <pc:docMk/>
          <pc:sldMk cId="2488681918" sldId="258"/>
        </pc:sldMkLst>
        <pc:spChg chg="mod">
          <ac:chgData name="komunitne centrum kuklov" userId="91c966e8e8c3ad2e" providerId="LiveId" clId="{4EDE8788-B242-409A-B01E-70F28F1306C9}" dt="2024-11-11T08:02:19.566" v="379" actId="255"/>
          <ac:spMkLst>
            <pc:docMk/>
            <pc:sldMk cId="2488681918" sldId="258"/>
            <ac:spMk id="2" creationId="{00000000-0000-0000-0000-000000000000}"/>
          </ac:spMkLst>
        </pc:spChg>
        <pc:spChg chg="mod">
          <ac:chgData name="komunitne centrum kuklov" userId="91c966e8e8c3ad2e" providerId="LiveId" clId="{4EDE8788-B242-409A-B01E-70F28F1306C9}" dt="2024-11-11T08:03:07.103" v="389" actId="255"/>
          <ac:spMkLst>
            <pc:docMk/>
            <pc:sldMk cId="2488681918" sldId="258"/>
            <ac:spMk id="11" creationId="{377138C9-FC1B-D254-F98B-15C107B426E1}"/>
          </ac:spMkLst>
        </pc:spChg>
      </pc:sldChg>
      <pc:sldChg chg="modSp mod">
        <pc:chgData name="komunitne centrum kuklov" userId="91c966e8e8c3ad2e" providerId="LiveId" clId="{4EDE8788-B242-409A-B01E-70F28F1306C9}" dt="2024-11-11T08:03:30.549" v="393" actId="255"/>
        <pc:sldMkLst>
          <pc:docMk/>
          <pc:sldMk cId="2850729152" sldId="259"/>
        </pc:sldMkLst>
        <pc:spChg chg="mod">
          <ac:chgData name="komunitne centrum kuklov" userId="91c966e8e8c3ad2e" providerId="LiveId" clId="{4EDE8788-B242-409A-B01E-70F28F1306C9}" dt="2024-11-11T08:03:30.549" v="393" actId="255"/>
          <ac:spMkLst>
            <pc:docMk/>
            <pc:sldMk cId="2850729152" sldId="259"/>
            <ac:spMk id="2" creationId="{00000000-0000-0000-0000-000000000000}"/>
          </ac:spMkLst>
        </pc:spChg>
        <pc:spChg chg="mod">
          <ac:chgData name="komunitne centrum kuklov" userId="91c966e8e8c3ad2e" providerId="LiveId" clId="{4EDE8788-B242-409A-B01E-70F28F1306C9}" dt="2024-11-11T08:03:18.768" v="392" actId="255"/>
          <ac:spMkLst>
            <pc:docMk/>
            <pc:sldMk cId="2850729152" sldId="259"/>
            <ac:spMk id="3" creationId="{00000000-0000-0000-0000-000000000000}"/>
          </ac:spMkLst>
        </pc:spChg>
      </pc:sldChg>
      <pc:sldChg chg="modSp mod">
        <pc:chgData name="komunitne centrum kuklov" userId="91c966e8e8c3ad2e" providerId="LiveId" clId="{4EDE8788-B242-409A-B01E-70F28F1306C9}" dt="2024-11-11T08:05:46.940" v="411" actId="20577"/>
        <pc:sldMkLst>
          <pc:docMk/>
          <pc:sldMk cId="246133685" sldId="268"/>
        </pc:sldMkLst>
        <pc:spChg chg="mod">
          <ac:chgData name="komunitne centrum kuklov" userId="91c966e8e8c3ad2e" providerId="LiveId" clId="{4EDE8788-B242-409A-B01E-70F28F1306C9}" dt="2024-11-11T08:05:46.940" v="411" actId="20577"/>
          <ac:spMkLst>
            <pc:docMk/>
            <pc:sldMk cId="246133685" sldId="268"/>
            <ac:spMk id="2" creationId="{00000000-0000-0000-0000-000000000000}"/>
          </ac:spMkLst>
        </pc:spChg>
      </pc:sldChg>
      <pc:sldChg chg="modSp mod">
        <pc:chgData name="komunitne centrum kuklov" userId="91c966e8e8c3ad2e" providerId="LiveId" clId="{4EDE8788-B242-409A-B01E-70F28F1306C9}" dt="2024-11-11T07:40:42.491" v="251" actId="6549"/>
        <pc:sldMkLst>
          <pc:docMk/>
          <pc:sldMk cId="4248583009" sldId="275"/>
        </pc:sldMkLst>
        <pc:spChg chg="mod">
          <ac:chgData name="komunitne centrum kuklov" userId="91c966e8e8c3ad2e" providerId="LiveId" clId="{4EDE8788-B242-409A-B01E-70F28F1306C9}" dt="2024-11-11T07:40:42.491" v="251" actId="6549"/>
          <ac:spMkLst>
            <pc:docMk/>
            <pc:sldMk cId="4248583009" sldId="275"/>
            <ac:spMk id="4" creationId="{1FC400B6-6EAF-BAA1-F904-6B5D3E5F681E}"/>
          </ac:spMkLst>
        </pc:spChg>
        <pc:picChg chg="mod">
          <ac:chgData name="komunitne centrum kuklov" userId="91c966e8e8c3ad2e" providerId="LiveId" clId="{4EDE8788-B242-409A-B01E-70F28F1306C9}" dt="2024-11-11T07:40:31.862" v="239" actId="1076"/>
          <ac:picMkLst>
            <pc:docMk/>
            <pc:sldMk cId="4248583009" sldId="275"/>
            <ac:picMk id="8" creationId="{33F16B1D-7256-0293-B958-C3537DDB9F50}"/>
          </ac:picMkLst>
        </pc:picChg>
      </pc:sldChg>
      <pc:sldChg chg="modSp mod">
        <pc:chgData name="komunitne centrum kuklov" userId="91c966e8e8c3ad2e" providerId="LiveId" clId="{4EDE8788-B242-409A-B01E-70F28F1306C9}" dt="2024-11-11T08:04:00.489" v="398" actId="207"/>
        <pc:sldMkLst>
          <pc:docMk/>
          <pc:sldMk cId="4174812338" sldId="277"/>
        </pc:sldMkLst>
        <pc:graphicFrameChg chg="modGraphic">
          <ac:chgData name="komunitne centrum kuklov" userId="91c966e8e8c3ad2e" providerId="LiveId" clId="{4EDE8788-B242-409A-B01E-70F28F1306C9}" dt="2024-11-11T08:04:00.489" v="398" actId="207"/>
          <ac:graphicFrameMkLst>
            <pc:docMk/>
            <pc:sldMk cId="4174812338" sldId="277"/>
            <ac:graphicFrameMk id="2" creationId="{D60D1E41-218F-9344-5E3A-971D39C3FA66}"/>
          </ac:graphicFrameMkLst>
        </pc:graphicFrameChg>
      </pc:sldChg>
      <pc:sldChg chg="modSp mod">
        <pc:chgData name="komunitne centrum kuklov" userId="91c966e8e8c3ad2e" providerId="LiveId" clId="{4EDE8788-B242-409A-B01E-70F28F1306C9}" dt="2024-11-11T08:03:46.955" v="395" actId="255"/>
        <pc:sldMkLst>
          <pc:docMk/>
          <pc:sldMk cId="3348101019" sldId="278"/>
        </pc:sldMkLst>
        <pc:spChg chg="mod">
          <ac:chgData name="komunitne centrum kuklov" userId="91c966e8e8c3ad2e" providerId="LiveId" clId="{4EDE8788-B242-409A-B01E-70F28F1306C9}" dt="2024-11-11T08:03:46.955" v="395" actId="255"/>
          <ac:spMkLst>
            <pc:docMk/>
            <pc:sldMk cId="3348101019" sldId="278"/>
            <ac:spMk id="2" creationId="{47BF9315-45A5-10A7-B7F2-AFEDDFC64BE5}"/>
          </ac:spMkLst>
        </pc:spChg>
        <pc:spChg chg="mod">
          <ac:chgData name="komunitne centrum kuklov" userId="91c966e8e8c3ad2e" providerId="LiveId" clId="{4EDE8788-B242-409A-B01E-70F28F1306C9}" dt="2024-11-11T07:53:28.596" v="337" actId="20577"/>
          <ac:spMkLst>
            <pc:docMk/>
            <pc:sldMk cId="3348101019" sldId="278"/>
            <ac:spMk id="3" creationId="{428833AE-2312-15C3-5D4C-080FD3FC32C5}"/>
          </ac:spMkLst>
        </pc:spChg>
      </pc:sldChg>
      <pc:sldChg chg="modSp mod">
        <pc:chgData name="komunitne centrum kuklov" userId="91c966e8e8c3ad2e" providerId="LiveId" clId="{4EDE8788-B242-409A-B01E-70F28F1306C9}" dt="2024-11-11T08:22:07.849" v="422" actId="20577"/>
        <pc:sldMkLst>
          <pc:docMk/>
          <pc:sldMk cId="1909114435" sldId="283"/>
        </pc:sldMkLst>
        <pc:spChg chg="mod">
          <ac:chgData name="komunitne centrum kuklov" userId="91c966e8e8c3ad2e" providerId="LiveId" clId="{4EDE8788-B242-409A-B01E-70F28F1306C9}" dt="2024-11-11T08:22:07.849" v="422" actId="20577"/>
          <ac:spMkLst>
            <pc:docMk/>
            <pc:sldMk cId="1909114435" sldId="283"/>
            <ac:spMk id="2" creationId="{EFF75522-3177-9257-DB38-AF35FE16767A}"/>
          </ac:spMkLst>
        </pc:spChg>
        <pc:spChg chg="mod">
          <ac:chgData name="komunitne centrum kuklov" userId="91c966e8e8c3ad2e" providerId="LiveId" clId="{4EDE8788-B242-409A-B01E-70F28F1306C9}" dt="2024-11-11T08:06:43.916" v="418" actId="20577"/>
          <ac:spMkLst>
            <pc:docMk/>
            <pc:sldMk cId="1909114435" sldId="283"/>
            <ac:spMk id="3" creationId="{1066F65F-7638-DFE8-430B-C9714AF0600F}"/>
          </ac:spMkLst>
        </pc:spChg>
      </pc:sldChg>
      <pc:sldChg chg="modSp mod">
        <pc:chgData name="komunitne centrum kuklov" userId="91c966e8e8c3ad2e" providerId="LiveId" clId="{4EDE8788-B242-409A-B01E-70F28F1306C9}" dt="2024-11-11T08:07:26.471" v="419" actId="14100"/>
        <pc:sldMkLst>
          <pc:docMk/>
          <pc:sldMk cId="2193987198" sldId="284"/>
        </pc:sldMkLst>
        <pc:spChg chg="mod">
          <ac:chgData name="komunitne centrum kuklov" userId="91c966e8e8c3ad2e" providerId="LiveId" clId="{4EDE8788-B242-409A-B01E-70F28F1306C9}" dt="2024-11-11T08:07:26.471" v="419" actId="14100"/>
          <ac:spMkLst>
            <pc:docMk/>
            <pc:sldMk cId="2193987198" sldId="284"/>
            <ac:spMk id="3" creationId="{B4096632-FED0-D6C1-3AD9-09EA07DBA430}"/>
          </ac:spMkLst>
        </pc:spChg>
      </pc:sldChg>
      <pc:sldChg chg="new del">
        <pc:chgData name="komunitne centrum kuklov" userId="91c966e8e8c3ad2e" providerId="LiveId" clId="{4EDE8788-B242-409A-B01E-70F28F1306C9}" dt="2024-11-11T07:27:10.975" v="1" actId="680"/>
        <pc:sldMkLst>
          <pc:docMk/>
          <pc:sldMk cId="1878745681" sldId="285"/>
        </pc:sldMkLst>
      </pc:sldChg>
      <pc:sldChg chg="delSp modSp new mod ord">
        <pc:chgData name="komunitne centrum kuklov" userId="91c966e8e8c3ad2e" providerId="LiveId" clId="{4EDE8788-B242-409A-B01E-70F28F1306C9}" dt="2024-11-11T08:00:07.581" v="359" actId="255"/>
        <pc:sldMkLst>
          <pc:docMk/>
          <pc:sldMk cId="3065670344" sldId="285"/>
        </pc:sldMkLst>
        <pc:spChg chg="mod">
          <ac:chgData name="komunitne centrum kuklov" userId="91c966e8e8c3ad2e" providerId="LiveId" clId="{4EDE8788-B242-409A-B01E-70F28F1306C9}" dt="2024-11-11T08:00:07.581" v="359" actId="255"/>
          <ac:spMkLst>
            <pc:docMk/>
            <pc:sldMk cId="3065670344" sldId="285"/>
            <ac:spMk id="2" creationId="{03C73BAA-1A17-389C-9365-726619BEA4E5}"/>
          </ac:spMkLst>
        </pc:spChg>
        <pc:spChg chg="del">
          <ac:chgData name="komunitne centrum kuklov" userId="91c966e8e8c3ad2e" providerId="LiveId" clId="{4EDE8788-B242-409A-B01E-70F28F1306C9}" dt="2024-11-11T07:59:50.748" v="357" actId="478"/>
          <ac:spMkLst>
            <pc:docMk/>
            <pc:sldMk cId="3065670344" sldId="285"/>
            <ac:spMk id="3" creationId="{FB80FB48-ABEC-CF83-E398-2E93E62E3E9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B50EBA-6C2D-4624-AD7B-06ABEEA2BFA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2430EAF-354D-476B-88C1-41B048A581ED}">
      <dgm:prSet/>
      <dgm:spPr/>
      <dgm:t>
        <a:bodyPr/>
        <a:lstStyle/>
        <a:p>
          <a:r>
            <a:rPr lang="sk-SK"/>
            <a:t>sociálne poradenstvo,</a:t>
          </a:r>
          <a:endParaRPr lang="en-US"/>
        </a:p>
      </dgm:t>
    </dgm:pt>
    <dgm:pt modelId="{1C5C0E0A-E5A1-404C-BA1D-676E079A64DD}" type="parTrans" cxnId="{5471F1D4-65E7-41EE-A8D0-A3013B6B0AC1}">
      <dgm:prSet/>
      <dgm:spPr/>
      <dgm:t>
        <a:bodyPr/>
        <a:lstStyle/>
        <a:p>
          <a:endParaRPr lang="en-US"/>
        </a:p>
      </dgm:t>
    </dgm:pt>
    <dgm:pt modelId="{47974A9C-9746-4DB9-A6F9-0DD67AD519F4}" type="sibTrans" cxnId="{5471F1D4-65E7-41EE-A8D0-A3013B6B0AC1}">
      <dgm:prSet/>
      <dgm:spPr/>
      <dgm:t>
        <a:bodyPr/>
        <a:lstStyle/>
        <a:p>
          <a:endParaRPr lang="en-US"/>
        </a:p>
      </dgm:t>
    </dgm:pt>
    <dgm:pt modelId="{79AF823C-AEC2-49D3-87A8-AC6671427AEA}">
      <dgm:prSet/>
      <dgm:spPr/>
      <dgm:t>
        <a:bodyPr/>
        <a:lstStyle/>
        <a:p>
          <a:r>
            <a:rPr lang="sk-SK"/>
            <a:t>pomoc pri uplatňovaní práv a právom chránených záujmov,</a:t>
          </a:r>
          <a:endParaRPr lang="en-US"/>
        </a:p>
      </dgm:t>
    </dgm:pt>
    <dgm:pt modelId="{F18B55AB-BB8B-43BB-92F2-A775463271B1}" type="parTrans" cxnId="{9E498BBA-7CEF-4CFA-B084-16204F3A2CF9}">
      <dgm:prSet/>
      <dgm:spPr/>
      <dgm:t>
        <a:bodyPr/>
        <a:lstStyle/>
        <a:p>
          <a:endParaRPr lang="en-US"/>
        </a:p>
      </dgm:t>
    </dgm:pt>
    <dgm:pt modelId="{E7F3BA4D-B8AF-4FC5-B070-42802EEF430C}" type="sibTrans" cxnId="{9E498BBA-7CEF-4CFA-B084-16204F3A2CF9}">
      <dgm:prSet/>
      <dgm:spPr/>
      <dgm:t>
        <a:bodyPr/>
        <a:lstStyle/>
        <a:p>
          <a:endParaRPr lang="en-US"/>
        </a:p>
      </dgm:t>
    </dgm:pt>
    <dgm:pt modelId="{A12D5793-5A1A-4F49-B7FF-19F83EAC415B}">
      <dgm:prSet/>
      <dgm:spPr/>
      <dgm:t>
        <a:bodyPr/>
        <a:lstStyle/>
        <a:p>
          <a:r>
            <a:rPr lang="sk-SK"/>
            <a:t>pomoc pri príprave na školskú dochádzku a školské     vyučovanie a sprevádzanie dieťaťa do a zo školského zariadenia,</a:t>
          </a:r>
          <a:endParaRPr lang="en-US"/>
        </a:p>
      </dgm:t>
    </dgm:pt>
    <dgm:pt modelId="{D2AA7E73-3160-4188-99E3-8DEBB0F0E402}" type="parTrans" cxnId="{D1A35630-E88B-4028-87B4-35EBBFC08569}">
      <dgm:prSet/>
      <dgm:spPr/>
      <dgm:t>
        <a:bodyPr/>
        <a:lstStyle/>
        <a:p>
          <a:endParaRPr lang="en-US"/>
        </a:p>
      </dgm:t>
    </dgm:pt>
    <dgm:pt modelId="{CD0922E4-7C41-4966-B81C-E912002BCEFE}" type="sibTrans" cxnId="{D1A35630-E88B-4028-87B4-35EBBFC08569}">
      <dgm:prSet/>
      <dgm:spPr/>
      <dgm:t>
        <a:bodyPr/>
        <a:lstStyle/>
        <a:p>
          <a:endParaRPr lang="en-US"/>
        </a:p>
      </dgm:t>
    </dgm:pt>
    <dgm:pt modelId="{CF96E66C-9364-45DA-807E-12DAEB1D88E2}">
      <dgm:prSet/>
      <dgm:spPr/>
      <dgm:t>
        <a:bodyPr/>
        <a:lstStyle/>
        <a:p>
          <a:r>
            <a:rPr lang="sk-SK" dirty="0"/>
            <a:t>vykonáva sa preventívna aktivita,</a:t>
          </a:r>
          <a:endParaRPr lang="en-US" dirty="0"/>
        </a:p>
      </dgm:t>
    </dgm:pt>
    <dgm:pt modelId="{51AF5F35-5086-4834-9291-9B290DA8DBC5}" type="parTrans" cxnId="{5471935E-0C38-4559-B22C-191FB0ECC01D}">
      <dgm:prSet/>
      <dgm:spPr/>
      <dgm:t>
        <a:bodyPr/>
        <a:lstStyle/>
        <a:p>
          <a:endParaRPr lang="en-US"/>
        </a:p>
      </dgm:t>
    </dgm:pt>
    <dgm:pt modelId="{85F2FA21-5B51-4CF3-9EDB-62A26A4CEA7E}" type="sibTrans" cxnId="{5471935E-0C38-4559-B22C-191FB0ECC01D}">
      <dgm:prSet/>
      <dgm:spPr/>
      <dgm:t>
        <a:bodyPr/>
        <a:lstStyle/>
        <a:p>
          <a:endParaRPr lang="en-US"/>
        </a:p>
      </dgm:t>
    </dgm:pt>
    <dgm:pt modelId="{CB854FFB-2F05-41B2-8F56-8D85A820A4B8}">
      <dgm:prSet/>
      <dgm:spPr/>
      <dgm:t>
        <a:bodyPr/>
        <a:lstStyle/>
        <a:p>
          <a:r>
            <a:rPr lang="sk-SK"/>
            <a:t>zabezpečuje sa záujmová činnosť a iné činnosti a aktivity</a:t>
          </a:r>
          <a:endParaRPr lang="en-US"/>
        </a:p>
      </dgm:t>
    </dgm:pt>
    <dgm:pt modelId="{E72CCC24-7D75-49B0-9646-911FAD541D2E}" type="parTrans" cxnId="{A15D05F3-B8D8-45FC-BB0F-2617739DF79D}">
      <dgm:prSet/>
      <dgm:spPr/>
      <dgm:t>
        <a:bodyPr/>
        <a:lstStyle/>
        <a:p>
          <a:endParaRPr lang="en-US"/>
        </a:p>
      </dgm:t>
    </dgm:pt>
    <dgm:pt modelId="{342C39C0-DE01-49D8-B7CB-E1C1054A34A5}" type="sibTrans" cxnId="{A15D05F3-B8D8-45FC-BB0F-2617739DF79D}">
      <dgm:prSet/>
      <dgm:spPr/>
      <dgm:t>
        <a:bodyPr/>
        <a:lstStyle/>
        <a:p>
          <a:endParaRPr lang="en-US"/>
        </a:p>
      </dgm:t>
    </dgm:pt>
    <dgm:pt modelId="{EE476B1B-52C6-4EDB-ACE4-9713F89281DA}" type="pres">
      <dgm:prSet presAssocID="{06B50EBA-6C2D-4624-AD7B-06ABEEA2BFA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k-SK"/>
        </a:p>
      </dgm:t>
    </dgm:pt>
    <dgm:pt modelId="{BC56E016-E665-44F1-90CB-C27EFEC367A9}" type="pres">
      <dgm:prSet presAssocID="{22430EAF-354D-476B-88C1-41B048A581ED}" presName="hierRoot1" presStyleCnt="0"/>
      <dgm:spPr/>
    </dgm:pt>
    <dgm:pt modelId="{E2FED5E6-0413-418A-B8CE-0ABF91763DBF}" type="pres">
      <dgm:prSet presAssocID="{22430EAF-354D-476B-88C1-41B048A581ED}" presName="composite" presStyleCnt="0"/>
      <dgm:spPr/>
    </dgm:pt>
    <dgm:pt modelId="{6E776B53-7A2C-4B72-8451-C130A045016A}" type="pres">
      <dgm:prSet presAssocID="{22430EAF-354D-476B-88C1-41B048A581ED}" presName="background" presStyleLbl="node0" presStyleIdx="0" presStyleCnt="5"/>
      <dgm:spPr/>
    </dgm:pt>
    <dgm:pt modelId="{D7318C44-9984-472E-B173-DEAEF910995B}" type="pres">
      <dgm:prSet presAssocID="{22430EAF-354D-476B-88C1-41B048A581ED}" presName="text" presStyleLbl="fgAcc0" presStyleIdx="0" presStyleCnt="5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11E3170E-B8B6-4FAA-874D-502DD9E61A28}" type="pres">
      <dgm:prSet presAssocID="{22430EAF-354D-476B-88C1-41B048A581ED}" presName="hierChild2" presStyleCnt="0"/>
      <dgm:spPr/>
    </dgm:pt>
    <dgm:pt modelId="{5506D565-8238-4402-B29D-220C0D836127}" type="pres">
      <dgm:prSet presAssocID="{79AF823C-AEC2-49D3-87A8-AC6671427AEA}" presName="hierRoot1" presStyleCnt="0"/>
      <dgm:spPr/>
    </dgm:pt>
    <dgm:pt modelId="{47161380-65C3-4EE3-BF5A-398C8A79CD94}" type="pres">
      <dgm:prSet presAssocID="{79AF823C-AEC2-49D3-87A8-AC6671427AEA}" presName="composite" presStyleCnt="0"/>
      <dgm:spPr/>
    </dgm:pt>
    <dgm:pt modelId="{13263583-0F3A-4AD5-AF1A-8CDCA7021623}" type="pres">
      <dgm:prSet presAssocID="{79AF823C-AEC2-49D3-87A8-AC6671427AEA}" presName="background" presStyleLbl="node0" presStyleIdx="1" presStyleCnt="5"/>
      <dgm:spPr/>
    </dgm:pt>
    <dgm:pt modelId="{E8411C89-CB5F-427A-A2D8-D15F82245794}" type="pres">
      <dgm:prSet presAssocID="{79AF823C-AEC2-49D3-87A8-AC6671427AEA}" presName="text" presStyleLbl="fgAcc0" presStyleIdx="1" presStyleCnt="5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340B9321-9068-499A-AD8C-247993CBCC62}" type="pres">
      <dgm:prSet presAssocID="{79AF823C-AEC2-49D3-87A8-AC6671427AEA}" presName="hierChild2" presStyleCnt="0"/>
      <dgm:spPr/>
    </dgm:pt>
    <dgm:pt modelId="{CA064039-0EB4-4096-A514-4182422152CB}" type="pres">
      <dgm:prSet presAssocID="{A12D5793-5A1A-4F49-B7FF-19F83EAC415B}" presName="hierRoot1" presStyleCnt="0"/>
      <dgm:spPr/>
    </dgm:pt>
    <dgm:pt modelId="{23657D1B-0BCE-4EB9-83DA-DB04DF3456D5}" type="pres">
      <dgm:prSet presAssocID="{A12D5793-5A1A-4F49-B7FF-19F83EAC415B}" presName="composite" presStyleCnt="0"/>
      <dgm:spPr/>
    </dgm:pt>
    <dgm:pt modelId="{BAD3482F-0F92-41EE-838F-FB2C747720AF}" type="pres">
      <dgm:prSet presAssocID="{A12D5793-5A1A-4F49-B7FF-19F83EAC415B}" presName="background" presStyleLbl="node0" presStyleIdx="2" presStyleCnt="5"/>
      <dgm:spPr/>
    </dgm:pt>
    <dgm:pt modelId="{9F9B1C1A-6753-4808-89C1-217C6BE59EB4}" type="pres">
      <dgm:prSet presAssocID="{A12D5793-5A1A-4F49-B7FF-19F83EAC415B}" presName="text" presStyleLbl="fgAcc0" presStyleIdx="2" presStyleCnt="5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269466CC-5142-4201-AEF8-519FBC047A3D}" type="pres">
      <dgm:prSet presAssocID="{A12D5793-5A1A-4F49-B7FF-19F83EAC415B}" presName="hierChild2" presStyleCnt="0"/>
      <dgm:spPr/>
    </dgm:pt>
    <dgm:pt modelId="{860D52B0-349F-4869-885C-CA0C4323BE2B}" type="pres">
      <dgm:prSet presAssocID="{CF96E66C-9364-45DA-807E-12DAEB1D88E2}" presName="hierRoot1" presStyleCnt="0"/>
      <dgm:spPr/>
    </dgm:pt>
    <dgm:pt modelId="{18AD44C8-52F3-47C5-B888-4183C07011FA}" type="pres">
      <dgm:prSet presAssocID="{CF96E66C-9364-45DA-807E-12DAEB1D88E2}" presName="composite" presStyleCnt="0"/>
      <dgm:spPr/>
    </dgm:pt>
    <dgm:pt modelId="{EC17EABA-6BC0-4470-8CE6-1E9F2AFF03F8}" type="pres">
      <dgm:prSet presAssocID="{CF96E66C-9364-45DA-807E-12DAEB1D88E2}" presName="background" presStyleLbl="node0" presStyleIdx="3" presStyleCnt="5"/>
      <dgm:spPr/>
    </dgm:pt>
    <dgm:pt modelId="{6770FC80-6B4C-4656-AE91-8439D38A6203}" type="pres">
      <dgm:prSet presAssocID="{CF96E66C-9364-45DA-807E-12DAEB1D88E2}" presName="text" presStyleLbl="fgAcc0" presStyleIdx="3" presStyleCnt="5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B615561C-A1A1-41AF-9817-8E06AB8865AA}" type="pres">
      <dgm:prSet presAssocID="{CF96E66C-9364-45DA-807E-12DAEB1D88E2}" presName="hierChild2" presStyleCnt="0"/>
      <dgm:spPr/>
    </dgm:pt>
    <dgm:pt modelId="{4A5E9117-79A3-4C84-BD1C-BFD878C6C97F}" type="pres">
      <dgm:prSet presAssocID="{CB854FFB-2F05-41B2-8F56-8D85A820A4B8}" presName="hierRoot1" presStyleCnt="0"/>
      <dgm:spPr/>
    </dgm:pt>
    <dgm:pt modelId="{E8A1ACEF-7622-4B63-BB67-E7AEFF1BCB8F}" type="pres">
      <dgm:prSet presAssocID="{CB854FFB-2F05-41B2-8F56-8D85A820A4B8}" presName="composite" presStyleCnt="0"/>
      <dgm:spPr/>
    </dgm:pt>
    <dgm:pt modelId="{F04D184A-7837-44C4-B05A-400A6C9E4830}" type="pres">
      <dgm:prSet presAssocID="{CB854FFB-2F05-41B2-8F56-8D85A820A4B8}" presName="background" presStyleLbl="node0" presStyleIdx="4" presStyleCnt="5"/>
      <dgm:spPr/>
    </dgm:pt>
    <dgm:pt modelId="{12C7E19B-261B-4BC4-AFCC-BAAC31A3A18A}" type="pres">
      <dgm:prSet presAssocID="{CB854FFB-2F05-41B2-8F56-8D85A820A4B8}" presName="text" presStyleLbl="fgAcc0" presStyleIdx="4" presStyleCnt="5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050C0069-D091-4E6E-9B7C-3ECCD90339E2}" type="pres">
      <dgm:prSet presAssocID="{CB854FFB-2F05-41B2-8F56-8D85A820A4B8}" presName="hierChild2" presStyleCnt="0"/>
      <dgm:spPr/>
    </dgm:pt>
  </dgm:ptLst>
  <dgm:cxnLst>
    <dgm:cxn modelId="{FF0D123B-43D1-4A25-9612-4385B961DCFD}" type="presOf" srcId="{CF96E66C-9364-45DA-807E-12DAEB1D88E2}" destId="{6770FC80-6B4C-4656-AE91-8439D38A6203}" srcOrd="0" destOrd="0" presId="urn:microsoft.com/office/officeart/2005/8/layout/hierarchy1"/>
    <dgm:cxn modelId="{A13BCB9D-31C4-4807-9170-B19FB156D492}" type="presOf" srcId="{22430EAF-354D-476B-88C1-41B048A581ED}" destId="{D7318C44-9984-472E-B173-DEAEF910995B}" srcOrd="0" destOrd="0" presId="urn:microsoft.com/office/officeart/2005/8/layout/hierarchy1"/>
    <dgm:cxn modelId="{9E498BBA-7CEF-4CFA-B084-16204F3A2CF9}" srcId="{06B50EBA-6C2D-4624-AD7B-06ABEEA2BFA1}" destId="{79AF823C-AEC2-49D3-87A8-AC6671427AEA}" srcOrd="1" destOrd="0" parTransId="{F18B55AB-BB8B-43BB-92F2-A775463271B1}" sibTransId="{E7F3BA4D-B8AF-4FC5-B070-42802EEF430C}"/>
    <dgm:cxn modelId="{D1A35630-E88B-4028-87B4-35EBBFC08569}" srcId="{06B50EBA-6C2D-4624-AD7B-06ABEEA2BFA1}" destId="{A12D5793-5A1A-4F49-B7FF-19F83EAC415B}" srcOrd="2" destOrd="0" parTransId="{D2AA7E73-3160-4188-99E3-8DEBB0F0E402}" sibTransId="{CD0922E4-7C41-4966-B81C-E912002BCEFE}"/>
    <dgm:cxn modelId="{5471F1D4-65E7-41EE-A8D0-A3013B6B0AC1}" srcId="{06B50EBA-6C2D-4624-AD7B-06ABEEA2BFA1}" destId="{22430EAF-354D-476B-88C1-41B048A581ED}" srcOrd="0" destOrd="0" parTransId="{1C5C0E0A-E5A1-404C-BA1D-676E079A64DD}" sibTransId="{47974A9C-9746-4DB9-A6F9-0DD67AD519F4}"/>
    <dgm:cxn modelId="{D7ACFD88-0066-4DF8-A6B1-31580A360B35}" type="presOf" srcId="{A12D5793-5A1A-4F49-B7FF-19F83EAC415B}" destId="{9F9B1C1A-6753-4808-89C1-217C6BE59EB4}" srcOrd="0" destOrd="0" presId="urn:microsoft.com/office/officeart/2005/8/layout/hierarchy1"/>
    <dgm:cxn modelId="{5471935E-0C38-4559-B22C-191FB0ECC01D}" srcId="{06B50EBA-6C2D-4624-AD7B-06ABEEA2BFA1}" destId="{CF96E66C-9364-45DA-807E-12DAEB1D88E2}" srcOrd="3" destOrd="0" parTransId="{51AF5F35-5086-4834-9291-9B290DA8DBC5}" sibTransId="{85F2FA21-5B51-4CF3-9EDB-62A26A4CEA7E}"/>
    <dgm:cxn modelId="{4369064C-21A9-4E3C-A4C0-F8C5F8896323}" type="presOf" srcId="{06B50EBA-6C2D-4624-AD7B-06ABEEA2BFA1}" destId="{EE476B1B-52C6-4EDB-ACE4-9713F89281DA}" srcOrd="0" destOrd="0" presId="urn:microsoft.com/office/officeart/2005/8/layout/hierarchy1"/>
    <dgm:cxn modelId="{A15D05F3-B8D8-45FC-BB0F-2617739DF79D}" srcId="{06B50EBA-6C2D-4624-AD7B-06ABEEA2BFA1}" destId="{CB854FFB-2F05-41B2-8F56-8D85A820A4B8}" srcOrd="4" destOrd="0" parTransId="{E72CCC24-7D75-49B0-9646-911FAD541D2E}" sibTransId="{342C39C0-DE01-49D8-B7CB-E1C1054A34A5}"/>
    <dgm:cxn modelId="{4E2D363B-58BA-473A-A21D-5FBC886688FA}" type="presOf" srcId="{79AF823C-AEC2-49D3-87A8-AC6671427AEA}" destId="{E8411C89-CB5F-427A-A2D8-D15F82245794}" srcOrd="0" destOrd="0" presId="urn:microsoft.com/office/officeart/2005/8/layout/hierarchy1"/>
    <dgm:cxn modelId="{17C04A93-3220-4258-B94B-3B286D77C725}" type="presOf" srcId="{CB854FFB-2F05-41B2-8F56-8D85A820A4B8}" destId="{12C7E19B-261B-4BC4-AFCC-BAAC31A3A18A}" srcOrd="0" destOrd="0" presId="urn:microsoft.com/office/officeart/2005/8/layout/hierarchy1"/>
    <dgm:cxn modelId="{F32615C3-8944-4318-8D4C-7C3DB8014E9B}" type="presParOf" srcId="{EE476B1B-52C6-4EDB-ACE4-9713F89281DA}" destId="{BC56E016-E665-44F1-90CB-C27EFEC367A9}" srcOrd="0" destOrd="0" presId="urn:microsoft.com/office/officeart/2005/8/layout/hierarchy1"/>
    <dgm:cxn modelId="{37095C1A-6DA7-4AD7-94E9-CF56443E77F2}" type="presParOf" srcId="{BC56E016-E665-44F1-90CB-C27EFEC367A9}" destId="{E2FED5E6-0413-418A-B8CE-0ABF91763DBF}" srcOrd="0" destOrd="0" presId="urn:microsoft.com/office/officeart/2005/8/layout/hierarchy1"/>
    <dgm:cxn modelId="{6825FFA8-5854-471A-B700-474343D45013}" type="presParOf" srcId="{E2FED5E6-0413-418A-B8CE-0ABF91763DBF}" destId="{6E776B53-7A2C-4B72-8451-C130A045016A}" srcOrd="0" destOrd="0" presId="urn:microsoft.com/office/officeart/2005/8/layout/hierarchy1"/>
    <dgm:cxn modelId="{16C6CCAC-D3CB-4C11-BC82-9E9D9F433112}" type="presParOf" srcId="{E2FED5E6-0413-418A-B8CE-0ABF91763DBF}" destId="{D7318C44-9984-472E-B173-DEAEF910995B}" srcOrd="1" destOrd="0" presId="urn:microsoft.com/office/officeart/2005/8/layout/hierarchy1"/>
    <dgm:cxn modelId="{23608969-81BE-4485-A672-B62286AD9877}" type="presParOf" srcId="{BC56E016-E665-44F1-90CB-C27EFEC367A9}" destId="{11E3170E-B8B6-4FAA-874D-502DD9E61A28}" srcOrd="1" destOrd="0" presId="urn:microsoft.com/office/officeart/2005/8/layout/hierarchy1"/>
    <dgm:cxn modelId="{864D5CBA-4693-41D5-B2D2-5C5369F0A158}" type="presParOf" srcId="{EE476B1B-52C6-4EDB-ACE4-9713F89281DA}" destId="{5506D565-8238-4402-B29D-220C0D836127}" srcOrd="1" destOrd="0" presId="urn:microsoft.com/office/officeart/2005/8/layout/hierarchy1"/>
    <dgm:cxn modelId="{DE4069C8-4FD4-4959-9188-0F8620127A39}" type="presParOf" srcId="{5506D565-8238-4402-B29D-220C0D836127}" destId="{47161380-65C3-4EE3-BF5A-398C8A79CD94}" srcOrd="0" destOrd="0" presId="urn:microsoft.com/office/officeart/2005/8/layout/hierarchy1"/>
    <dgm:cxn modelId="{F53B806F-14DD-4BE5-9ACA-1AB4BEB7E3A9}" type="presParOf" srcId="{47161380-65C3-4EE3-BF5A-398C8A79CD94}" destId="{13263583-0F3A-4AD5-AF1A-8CDCA7021623}" srcOrd="0" destOrd="0" presId="urn:microsoft.com/office/officeart/2005/8/layout/hierarchy1"/>
    <dgm:cxn modelId="{98509F37-6CBD-4435-8CF6-2DA7E5E26CA6}" type="presParOf" srcId="{47161380-65C3-4EE3-BF5A-398C8A79CD94}" destId="{E8411C89-CB5F-427A-A2D8-D15F82245794}" srcOrd="1" destOrd="0" presId="urn:microsoft.com/office/officeart/2005/8/layout/hierarchy1"/>
    <dgm:cxn modelId="{6A3A77AD-7CEC-4899-A1C8-B266BAC00A85}" type="presParOf" srcId="{5506D565-8238-4402-B29D-220C0D836127}" destId="{340B9321-9068-499A-AD8C-247993CBCC62}" srcOrd="1" destOrd="0" presId="urn:microsoft.com/office/officeart/2005/8/layout/hierarchy1"/>
    <dgm:cxn modelId="{E79CB938-0489-4D12-B9B8-247081477E4A}" type="presParOf" srcId="{EE476B1B-52C6-4EDB-ACE4-9713F89281DA}" destId="{CA064039-0EB4-4096-A514-4182422152CB}" srcOrd="2" destOrd="0" presId="urn:microsoft.com/office/officeart/2005/8/layout/hierarchy1"/>
    <dgm:cxn modelId="{9DE69DF7-2E3B-4F9B-99FA-7B150EEE4030}" type="presParOf" srcId="{CA064039-0EB4-4096-A514-4182422152CB}" destId="{23657D1B-0BCE-4EB9-83DA-DB04DF3456D5}" srcOrd="0" destOrd="0" presId="urn:microsoft.com/office/officeart/2005/8/layout/hierarchy1"/>
    <dgm:cxn modelId="{CC145386-F48D-45BC-826F-B00E22DEAC24}" type="presParOf" srcId="{23657D1B-0BCE-4EB9-83DA-DB04DF3456D5}" destId="{BAD3482F-0F92-41EE-838F-FB2C747720AF}" srcOrd="0" destOrd="0" presId="urn:microsoft.com/office/officeart/2005/8/layout/hierarchy1"/>
    <dgm:cxn modelId="{2E888ED0-9C4A-4BB1-B3D9-06E276BF27BA}" type="presParOf" srcId="{23657D1B-0BCE-4EB9-83DA-DB04DF3456D5}" destId="{9F9B1C1A-6753-4808-89C1-217C6BE59EB4}" srcOrd="1" destOrd="0" presId="urn:microsoft.com/office/officeart/2005/8/layout/hierarchy1"/>
    <dgm:cxn modelId="{FAE64E79-D79A-489E-918F-444AB3721F7F}" type="presParOf" srcId="{CA064039-0EB4-4096-A514-4182422152CB}" destId="{269466CC-5142-4201-AEF8-519FBC047A3D}" srcOrd="1" destOrd="0" presId="urn:microsoft.com/office/officeart/2005/8/layout/hierarchy1"/>
    <dgm:cxn modelId="{05B1CD2B-6F9C-4E63-BC96-856A756C8BEC}" type="presParOf" srcId="{EE476B1B-52C6-4EDB-ACE4-9713F89281DA}" destId="{860D52B0-349F-4869-885C-CA0C4323BE2B}" srcOrd="3" destOrd="0" presId="urn:microsoft.com/office/officeart/2005/8/layout/hierarchy1"/>
    <dgm:cxn modelId="{BF34948B-5A9F-4E99-8551-679FB2003C1E}" type="presParOf" srcId="{860D52B0-349F-4869-885C-CA0C4323BE2B}" destId="{18AD44C8-52F3-47C5-B888-4183C07011FA}" srcOrd="0" destOrd="0" presId="urn:microsoft.com/office/officeart/2005/8/layout/hierarchy1"/>
    <dgm:cxn modelId="{898CA58C-D468-4929-BFDB-6343B80573C8}" type="presParOf" srcId="{18AD44C8-52F3-47C5-B888-4183C07011FA}" destId="{EC17EABA-6BC0-4470-8CE6-1E9F2AFF03F8}" srcOrd="0" destOrd="0" presId="urn:microsoft.com/office/officeart/2005/8/layout/hierarchy1"/>
    <dgm:cxn modelId="{6D0A9BF6-4827-4E57-81BE-CA56D618647A}" type="presParOf" srcId="{18AD44C8-52F3-47C5-B888-4183C07011FA}" destId="{6770FC80-6B4C-4656-AE91-8439D38A6203}" srcOrd="1" destOrd="0" presId="urn:microsoft.com/office/officeart/2005/8/layout/hierarchy1"/>
    <dgm:cxn modelId="{96E39C2E-94AA-42C6-8BDB-D70D89785287}" type="presParOf" srcId="{860D52B0-349F-4869-885C-CA0C4323BE2B}" destId="{B615561C-A1A1-41AF-9817-8E06AB8865AA}" srcOrd="1" destOrd="0" presId="urn:microsoft.com/office/officeart/2005/8/layout/hierarchy1"/>
    <dgm:cxn modelId="{8B5999A4-760C-491B-9163-ED7896F25BC7}" type="presParOf" srcId="{EE476B1B-52C6-4EDB-ACE4-9713F89281DA}" destId="{4A5E9117-79A3-4C84-BD1C-BFD878C6C97F}" srcOrd="4" destOrd="0" presId="urn:microsoft.com/office/officeart/2005/8/layout/hierarchy1"/>
    <dgm:cxn modelId="{099E44D2-8C82-498A-A66B-4BD7DF8B7798}" type="presParOf" srcId="{4A5E9117-79A3-4C84-BD1C-BFD878C6C97F}" destId="{E8A1ACEF-7622-4B63-BB67-E7AEFF1BCB8F}" srcOrd="0" destOrd="0" presId="urn:microsoft.com/office/officeart/2005/8/layout/hierarchy1"/>
    <dgm:cxn modelId="{15518EBA-14B6-489A-B993-FD931E210C60}" type="presParOf" srcId="{E8A1ACEF-7622-4B63-BB67-E7AEFF1BCB8F}" destId="{F04D184A-7837-44C4-B05A-400A6C9E4830}" srcOrd="0" destOrd="0" presId="urn:microsoft.com/office/officeart/2005/8/layout/hierarchy1"/>
    <dgm:cxn modelId="{BC9E46B0-3637-4A8A-9301-B9EB34895B70}" type="presParOf" srcId="{E8A1ACEF-7622-4B63-BB67-E7AEFF1BCB8F}" destId="{12C7E19B-261B-4BC4-AFCC-BAAC31A3A18A}" srcOrd="1" destOrd="0" presId="urn:microsoft.com/office/officeart/2005/8/layout/hierarchy1"/>
    <dgm:cxn modelId="{5FD635C7-FC14-44C2-8E41-9CEB0B547493}" type="presParOf" srcId="{4A5E9117-79A3-4C84-BD1C-BFD878C6C97F}" destId="{050C0069-D091-4E6E-9B7C-3ECCD90339E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E776B53-7A2C-4B72-8451-C130A045016A}">
      <dsp:nvSpPr>
        <dsp:cNvPr id="0" name=""/>
        <dsp:cNvSpPr/>
      </dsp:nvSpPr>
      <dsp:spPr>
        <a:xfrm>
          <a:off x="3701" y="1131497"/>
          <a:ext cx="1803872" cy="11454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318C44-9984-472E-B173-DEAEF910995B}">
      <dsp:nvSpPr>
        <dsp:cNvPr id="0" name=""/>
        <dsp:cNvSpPr/>
      </dsp:nvSpPr>
      <dsp:spPr>
        <a:xfrm>
          <a:off x="204132" y="1321906"/>
          <a:ext cx="1803872" cy="11454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kern="1200"/>
            <a:t>sociálne poradenstvo,</a:t>
          </a:r>
          <a:endParaRPr lang="en-US" sz="1200" kern="1200"/>
        </a:p>
      </dsp:txBody>
      <dsp:txXfrm>
        <a:off x="204132" y="1321906"/>
        <a:ext cx="1803872" cy="1145459"/>
      </dsp:txXfrm>
    </dsp:sp>
    <dsp:sp modelId="{13263583-0F3A-4AD5-AF1A-8CDCA7021623}">
      <dsp:nvSpPr>
        <dsp:cNvPr id="0" name=""/>
        <dsp:cNvSpPr/>
      </dsp:nvSpPr>
      <dsp:spPr>
        <a:xfrm>
          <a:off x="2208435" y="1131497"/>
          <a:ext cx="1803872" cy="11454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411C89-CB5F-427A-A2D8-D15F82245794}">
      <dsp:nvSpPr>
        <dsp:cNvPr id="0" name=""/>
        <dsp:cNvSpPr/>
      </dsp:nvSpPr>
      <dsp:spPr>
        <a:xfrm>
          <a:off x="2408865" y="1321906"/>
          <a:ext cx="1803872" cy="11454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kern="1200"/>
            <a:t>pomoc pri uplatňovaní práv a právom chránených záujmov,</a:t>
          </a:r>
          <a:endParaRPr lang="en-US" sz="1200" kern="1200"/>
        </a:p>
      </dsp:txBody>
      <dsp:txXfrm>
        <a:off x="2408865" y="1321906"/>
        <a:ext cx="1803872" cy="1145459"/>
      </dsp:txXfrm>
    </dsp:sp>
    <dsp:sp modelId="{BAD3482F-0F92-41EE-838F-FB2C747720AF}">
      <dsp:nvSpPr>
        <dsp:cNvPr id="0" name=""/>
        <dsp:cNvSpPr/>
      </dsp:nvSpPr>
      <dsp:spPr>
        <a:xfrm>
          <a:off x="4413168" y="1131497"/>
          <a:ext cx="1803872" cy="11454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B1C1A-6753-4808-89C1-217C6BE59EB4}">
      <dsp:nvSpPr>
        <dsp:cNvPr id="0" name=""/>
        <dsp:cNvSpPr/>
      </dsp:nvSpPr>
      <dsp:spPr>
        <a:xfrm>
          <a:off x="4613599" y="1321906"/>
          <a:ext cx="1803872" cy="11454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kern="1200"/>
            <a:t>pomoc pri príprave na školskú dochádzku a školské     vyučovanie a sprevádzanie dieťaťa do a zo školského zariadenia,</a:t>
          </a:r>
          <a:endParaRPr lang="en-US" sz="1200" kern="1200"/>
        </a:p>
      </dsp:txBody>
      <dsp:txXfrm>
        <a:off x="4613599" y="1321906"/>
        <a:ext cx="1803872" cy="1145459"/>
      </dsp:txXfrm>
    </dsp:sp>
    <dsp:sp modelId="{EC17EABA-6BC0-4470-8CE6-1E9F2AFF03F8}">
      <dsp:nvSpPr>
        <dsp:cNvPr id="0" name=""/>
        <dsp:cNvSpPr/>
      </dsp:nvSpPr>
      <dsp:spPr>
        <a:xfrm>
          <a:off x="6617902" y="1131497"/>
          <a:ext cx="1803872" cy="11454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70FC80-6B4C-4656-AE91-8439D38A6203}">
      <dsp:nvSpPr>
        <dsp:cNvPr id="0" name=""/>
        <dsp:cNvSpPr/>
      </dsp:nvSpPr>
      <dsp:spPr>
        <a:xfrm>
          <a:off x="6818332" y="1321906"/>
          <a:ext cx="1803872" cy="11454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kern="1200" dirty="0"/>
            <a:t>vykonáva sa preventívna aktivita,</a:t>
          </a:r>
          <a:endParaRPr lang="en-US" sz="1200" kern="1200" dirty="0"/>
        </a:p>
      </dsp:txBody>
      <dsp:txXfrm>
        <a:off x="6818332" y="1321906"/>
        <a:ext cx="1803872" cy="1145459"/>
      </dsp:txXfrm>
    </dsp:sp>
    <dsp:sp modelId="{F04D184A-7837-44C4-B05A-400A6C9E4830}">
      <dsp:nvSpPr>
        <dsp:cNvPr id="0" name=""/>
        <dsp:cNvSpPr/>
      </dsp:nvSpPr>
      <dsp:spPr>
        <a:xfrm>
          <a:off x="8822635" y="1131497"/>
          <a:ext cx="1803872" cy="11454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C7E19B-261B-4BC4-AFCC-BAAC31A3A18A}">
      <dsp:nvSpPr>
        <dsp:cNvPr id="0" name=""/>
        <dsp:cNvSpPr/>
      </dsp:nvSpPr>
      <dsp:spPr>
        <a:xfrm>
          <a:off x="9023066" y="1321906"/>
          <a:ext cx="1803872" cy="11454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kern="1200"/>
            <a:t>zabezpečuje sa záujmová činnosť a iné činnosti a aktivity</a:t>
          </a:r>
          <a:endParaRPr lang="en-US" sz="1200" kern="1200"/>
        </a:p>
      </dsp:txBody>
      <dsp:txXfrm>
        <a:off x="9023066" y="1321906"/>
        <a:ext cx="1803872" cy="11454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64BBD-51E6-4322-8B78-61930474D42B}" type="datetimeFigureOut">
              <a:rPr lang="sk-SK" smtClean="0"/>
              <a:pPr/>
              <a:t>11. 11. 2024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3B0AD-4F68-4422-9CD1-24B7B4BD7904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030961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sk-SK" sz="1200" dirty="0"/>
          </a:p>
          <a:p>
            <a:pPr marL="0" indent="0">
              <a:lnSpc>
                <a:spcPct val="150000"/>
              </a:lnSpc>
              <a:buNone/>
            </a:pPr>
            <a:endParaRPr lang="sk-SK" sz="1200" dirty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3B0AD-4F68-4422-9CD1-24B7B4BD7904}" type="slidenum">
              <a:rPr lang="sk-SK" smtClean="0"/>
              <a:pPr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529254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38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8901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7418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2355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9219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495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4804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6570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426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6815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5778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562528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1536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433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1274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9890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16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 cstate="print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18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xmlns="" id="{B2E911EF-80F5-4781-A4DF-44EFAF242F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B0A2A734-17E4-44D5-9630-D54D6AF746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EFFB5C33-24B2-4764-BDBD-4C10A21DB1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88808" y="0"/>
            <a:ext cx="340319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xmlns="" id="{FEB601E2-EFED-4313-BEE4-9E27B94FC6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242852"/>
            <a:ext cx="9110541" cy="246557"/>
          </a:xfrm>
          <a:prstGeom prst="rect">
            <a:avLst/>
          </a:prstGeom>
        </p:spPr>
      </p:pic>
      <p:sp>
        <p:nvSpPr>
          <p:cNvPr id="11" name="Rectangle 15">
            <a:extLst>
              <a:ext uri="{FF2B5EF4-FFF2-40B4-BE49-F238E27FC236}">
                <a16:creationId xmlns:a16="http://schemas.microsoft.com/office/drawing/2014/main" xmlns="" id="{1425DB5A-CEE1-4EE1-8C4A-689E49D354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2590078"/>
            <a:ext cx="9110542" cy="1660332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40509" y="2733709"/>
            <a:ext cx="7948297" cy="1373070"/>
          </a:xfrm>
        </p:spPr>
        <p:txBody>
          <a:bodyPr>
            <a:normAutofit/>
          </a:bodyPr>
          <a:lstStyle/>
          <a:p>
            <a:r>
              <a:rPr lang="sk-SK" sz="4600" dirty="0">
                <a:solidFill>
                  <a:srgbClr val="FFFFFF"/>
                </a:solidFill>
              </a:rPr>
              <a:t>Komunitné centrum </a:t>
            </a:r>
            <a:br>
              <a:rPr lang="sk-SK" sz="4600" dirty="0">
                <a:solidFill>
                  <a:srgbClr val="FFFFFF"/>
                </a:solidFill>
              </a:rPr>
            </a:br>
            <a:r>
              <a:rPr lang="sk-SK" sz="4600" dirty="0">
                <a:solidFill>
                  <a:srgbClr val="FFFFFF"/>
                </a:solidFill>
              </a:rPr>
              <a:t>KUKLOV</a:t>
            </a:r>
          </a:p>
        </p:txBody>
      </p:sp>
    </p:spTree>
    <p:extLst>
      <p:ext uri="{BB962C8B-B14F-4D97-AF65-F5344CB8AC3E}">
        <p14:creationId xmlns:p14="http://schemas.microsoft.com/office/powerpoint/2010/main" xmlns="" val="367655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7" name="Rectangle 1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sk-SK" b="1" dirty="0">
                <a:solidFill>
                  <a:srgbClr val="FFFFFF"/>
                </a:solidFill>
              </a:rPr>
              <a:t>Komunitné centrum KUKLOV</a:t>
            </a:r>
            <a:r>
              <a:rPr lang="sk-SK" sz="4400" dirty="0">
                <a:solidFill>
                  <a:srgbClr val="FFFFFF"/>
                </a:solidFill>
              </a:rPr>
              <a:t/>
            </a:r>
            <a:br>
              <a:rPr lang="sk-SK" sz="4400" dirty="0">
                <a:solidFill>
                  <a:srgbClr val="FFFFFF"/>
                </a:solidFill>
              </a:rPr>
            </a:br>
            <a:endParaRPr lang="sk-SK" sz="4400" dirty="0">
              <a:solidFill>
                <a:srgbClr val="FFFFFF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099920" y="661106"/>
            <a:ext cx="7088903" cy="550310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sk-SK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sk-SK" sz="2000" dirty="0">
                <a:solidFill>
                  <a:srgbClr val="FFFFFF"/>
                </a:solidFill>
                <a:effectLst/>
                <a:ea typeface="Calibri" panose="020F0502020204030204" pitchFamily="34" charset="0"/>
              </a:rPr>
              <a:t>Komunitné centrum začalo svoju činnosť 22. decembra 2023. </a:t>
            </a:r>
            <a:r>
              <a:rPr lang="sk-SK" sz="2000" dirty="0">
                <a:solidFill>
                  <a:srgbClr val="FFFFFF"/>
                </a:solidFill>
              </a:rPr>
              <a:t>Sociálna služba Komunitného centra je poskytovaná v rámci realizácie NP Terénna sociálna práca a Komunitné centrá </a:t>
            </a:r>
            <a:r>
              <a:rPr lang="sk-SK" sz="2000" dirty="0">
                <a:solidFill>
                  <a:srgbClr val="FFFFFF"/>
                </a:solidFill>
                <a:cs typeface="Calibri" panose="020F0502020204030204" pitchFamily="34" charset="0"/>
              </a:rPr>
              <a:t>a patrí</a:t>
            </a:r>
            <a:r>
              <a:rPr lang="sk-SK" sz="200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pod Ministerstvo práce, sociálnych vecí a rodiny SR.</a:t>
            </a:r>
          </a:p>
          <a:p>
            <a:pPr marL="0" indent="0">
              <a:buNone/>
            </a:pPr>
            <a:endParaRPr lang="sk-SK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0937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20" name="Rectangle 1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8758" y="2063262"/>
            <a:ext cx="4500747" cy="2661052"/>
          </a:xfrm>
        </p:spPr>
        <p:txBody>
          <a:bodyPr>
            <a:normAutofit/>
          </a:bodyPr>
          <a:lstStyle/>
          <a:p>
            <a:r>
              <a:rPr lang="sk-SK" b="1" dirty="0">
                <a:solidFill>
                  <a:srgbClr val="FFFFFF"/>
                </a:solidFill>
              </a:rPr>
              <a:t>Pre koho poskytujeme sociálne služby</a:t>
            </a:r>
            <a:r>
              <a:rPr lang="sk-SK" sz="3200" b="1" dirty="0">
                <a:solidFill>
                  <a:srgbClr val="FFFFFF"/>
                </a:solidFill>
              </a:rPr>
              <a:t>?  </a:t>
            </a:r>
          </a:p>
        </p:txBody>
      </p:sp>
      <p:pic>
        <p:nvPicPr>
          <p:cNvPr id="8" name="Zástupný objekt pre obsah 7" descr="Pár držiaci sa za ruky v svadbe">
            <a:extLst>
              <a:ext uri="{FF2B5EF4-FFF2-40B4-BE49-F238E27FC236}">
                <a16:creationId xmlns:a16="http://schemas.microsoft.com/office/drawing/2014/main" xmlns="" id="{23FABDD6-E142-9A0B-2385-9BDDC76EC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7963" y="748145"/>
            <a:ext cx="6257925" cy="2968833"/>
          </a:xfrm>
        </p:spPr>
      </p:pic>
      <p:sp>
        <p:nvSpPr>
          <p:cNvPr id="11" name="BlokTextu 10">
            <a:extLst>
              <a:ext uri="{FF2B5EF4-FFF2-40B4-BE49-F238E27FC236}">
                <a16:creationId xmlns:a16="http://schemas.microsoft.com/office/drawing/2014/main" xmlns="" id="{377138C9-FC1B-D254-F98B-15C107B426E1}"/>
              </a:ext>
            </a:extLst>
          </p:cNvPr>
          <p:cNvSpPr txBox="1"/>
          <p:nvPr/>
        </p:nvSpPr>
        <p:spPr>
          <a:xfrm>
            <a:off x="4964567" y="3823856"/>
            <a:ext cx="7224258" cy="3226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sk-SK" sz="2000" dirty="0"/>
              <a:t>Komunitné centrum predstavujeme ako miesto, kde môžu jednotlivci, deti, rodiny, seniori využívať priestor pre stretávanie sa, hru, trávenie voľného času, vzdelávanie, ako miesto pre  príjemný a bezpečný priestor tvoriaci príležitosti, ktoré obohacujú životy našej rôznorodej komunity.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k-SK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48868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2B63FEB-7D06-4E2E-A23F-BC90EE998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Komunitné centrum pre všetkých</a:t>
            </a:r>
          </a:p>
        </p:txBody>
      </p:sp>
      <p:pic>
        <p:nvPicPr>
          <p:cNvPr id="8" name="Zástupný objekt pre obrázok 7">
            <a:extLst>
              <a:ext uri="{FF2B5EF4-FFF2-40B4-BE49-F238E27FC236}">
                <a16:creationId xmlns:a16="http://schemas.microsoft.com/office/drawing/2014/main" xmlns="" id="{33F16B1D-7256-0293-B958-C3537DDB9F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030" b="25030"/>
          <a:stretch>
            <a:fillRect/>
          </a:stretch>
        </p:blipFill>
        <p:spPr>
          <a:xfrm>
            <a:off x="5972738" y="2336876"/>
            <a:ext cx="5425849" cy="3599312"/>
          </a:xfrm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1FC400B6-6EAF-BAA1-F904-6B5D3E5F6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4936706" cy="359931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/>
              <a:t>Deti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/>
              <a:t>Seniori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/>
              <a:t>Matky s deťmi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/>
              <a:t>Ľudia v nepriaznivej sociálnej situácii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/>
              <a:t>Ľudia, ktorí sa ocitli bez práce a hľadajú zamestnanie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/>
              <a:t>Ľudia, ktorí sa ocitli bez strechy nad hlavou</a:t>
            </a:r>
          </a:p>
        </p:txBody>
      </p:sp>
    </p:spTree>
    <p:extLst>
      <p:ext uri="{BB962C8B-B14F-4D97-AF65-F5344CB8AC3E}">
        <p14:creationId xmlns:p14="http://schemas.microsoft.com/office/powerpoint/2010/main" xmlns="" val="4248583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AE5AFBA-F411-30DE-062E-121C2BD69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pPr marL="285750" marR="0" lvl="0" indent="-285750" defTabSz="457200" rtl="0" eaLnBrk="1" fontAlgn="auto" latinLnBrk="0" hangingPunct="1">
              <a:spcBef>
                <a:spcPct val="20000"/>
              </a:spcBef>
              <a:spcAft>
                <a:spcPts val="600"/>
              </a:spcAft>
              <a:tabLst/>
              <a:defRPr/>
            </a:pPr>
            <a:r>
              <a:rPr kumimoji="0" lang="sk-SK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V komunitnom  centre sa poskytuje:</a:t>
            </a:r>
            <a:br>
              <a:rPr kumimoji="0" lang="sk-SK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</a:br>
            <a:endParaRPr lang="sk-SK" b="1" dirty="0"/>
          </a:p>
        </p:txBody>
      </p:sp>
      <p:graphicFrame>
        <p:nvGraphicFramePr>
          <p:cNvPr id="5" name="Podnadpis 2">
            <a:extLst>
              <a:ext uri="{FF2B5EF4-FFF2-40B4-BE49-F238E27FC236}">
                <a16:creationId xmlns:a16="http://schemas.microsoft.com/office/drawing/2014/main" xmlns="" id="{D6B915AB-62AE-7A55-1FAE-6510E812E3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96588057"/>
              </p:ext>
            </p:extLst>
          </p:nvPr>
        </p:nvGraphicFramePr>
        <p:xfrm>
          <a:off x="681037" y="2336800"/>
          <a:ext cx="10830641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907393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Rectangle 1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28" name="Rectangle 1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sk-SK" b="1" dirty="0">
                <a:solidFill>
                  <a:srgbClr val="FFFFFF"/>
                </a:solidFill>
              </a:rPr>
              <a:t>Poslanie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292318" y="403761"/>
            <a:ext cx="6257362" cy="574157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k-SK" sz="1800" dirty="0">
                <a:solidFill>
                  <a:srgbClr val="FFFFFF"/>
                </a:solidFill>
              </a:rPr>
              <a:t>Poslaním komunitného centra je prostredníctvom poskytovania komplexných sociálnych a komunitných služieb:</a:t>
            </a:r>
          </a:p>
          <a:p>
            <a:pPr marL="0" indent="0">
              <a:buNone/>
            </a:pPr>
            <a:r>
              <a:rPr lang="sk-SK" sz="1800" dirty="0">
                <a:solidFill>
                  <a:srgbClr val="FFFFFF"/>
                </a:solidFill>
              </a:rPr>
              <a:t>➢ prispievať k sociálnemu začleňovaniu osôb sociálne vylúčených na lokálnej i individuálnej úrovni</a:t>
            </a:r>
          </a:p>
          <a:p>
            <a:pPr marL="0" indent="0">
              <a:buNone/>
            </a:pPr>
            <a:r>
              <a:rPr lang="sk-SK" sz="1800" dirty="0">
                <a:solidFill>
                  <a:srgbClr val="FFFFFF"/>
                </a:solidFill>
              </a:rPr>
              <a:t>➢ nachádzať vhodné formy a programy na riešenie zistených sociálnych problémov</a:t>
            </a:r>
          </a:p>
          <a:p>
            <a:pPr marL="0" indent="0">
              <a:buNone/>
            </a:pPr>
            <a:r>
              <a:rPr lang="sk-SK" sz="1800" dirty="0">
                <a:solidFill>
                  <a:srgbClr val="FFFFFF"/>
                </a:solidFill>
              </a:rPr>
              <a:t>➢ odstraňovať priepasť medzi minoritnou a majoritnou časťou obyvateľov a vyrovnávať nedostatky na oboch stranách a viesť už mladých k vzájomnej tolerancii</a:t>
            </a:r>
          </a:p>
          <a:p>
            <a:pPr marL="0" indent="0">
              <a:buNone/>
            </a:pPr>
            <a:r>
              <a:rPr lang="sk-SK" sz="1800" dirty="0">
                <a:solidFill>
                  <a:srgbClr val="FFFFFF"/>
                </a:solidFill>
              </a:rPr>
              <a:t>➢ upevňovať spoluprácu KC s organizáciami, ktoré rozširujú jej pôsobnosť</a:t>
            </a:r>
          </a:p>
          <a:p>
            <a:pPr marL="0" indent="0">
              <a:buNone/>
            </a:pPr>
            <a:r>
              <a:rPr lang="sk-SK" sz="1800" dirty="0">
                <a:solidFill>
                  <a:srgbClr val="FFFFFF"/>
                </a:solidFill>
              </a:rPr>
              <a:t>➢ podporovať vzdelávanie a túžbu po poznaní a pomáhať tak vytvoriť zdravé osobnosti, ktoré nebudú zaťažené predsudkami a netolerantným správaním k iným ľuďom</a:t>
            </a:r>
          </a:p>
          <a:p>
            <a:pPr marL="0" indent="0">
              <a:buNone/>
            </a:pPr>
            <a:r>
              <a:rPr lang="sk-SK" sz="1800" dirty="0">
                <a:solidFill>
                  <a:srgbClr val="FFFFFF"/>
                </a:solidFill>
              </a:rPr>
              <a:t>➢ poskytovať spôsob lepšieho trávenia voľného času</a:t>
            </a:r>
          </a:p>
        </p:txBody>
      </p:sp>
    </p:spTree>
    <p:extLst>
      <p:ext uri="{BB962C8B-B14F-4D97-AF65-F5344CB8AC3E}">
        <p14:creationId xmlns:p14="http://schemas.microsoft.com/office/powerpoint/2010/main" xmlns="" val="2850729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7BF9315-45A5-10A7-B7F2-AFEDDFC64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sk-SK" b="1" dirty="0">
                <a:solidFill>
                  <a:srgbClr val="FFFFFF"/>
                </a:solidFill>
              </a:rPr>
              <a:t>Spolupráca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428833AE-2312-15C3-5D4C-080FD3FC3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4566" y="661106"/>
            <a:ext cx="7224257" cy="550310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k-SK" sz="2000" dirty="0">
                <a:solidFill>
                  <a:srgbClr val="FFFFFF"/>
                </a:solidFill>
              </a:rPr>
              <a:t>V  rámci  našich aktivít  spolupracujeme s rôznymi inštitúciami: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rgbClr val="FFFFFF"/>
                </a:solidFill>
              </a:rPr>
              <a:t>     ZŠ Kuklov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rgbClr val="FFFFFF"/>
                </a:solidFill>
              </a:rPr>
              <a:t>     ZŠ Borský Svätý Jur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rgbClr val="FFFFFF"/>
                </a:solidFill>
              </a:rPr>
              <a:t>     OR PZ SR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rgbClr val="FFFFFF"/>
                </a:solidFill>
              </a:rPr>
              <a:t>     Zdravé </a:t>
            </a:r>
            <a:r>
              <a:rPr lang="sk-SK" sz="2000" dirty="0" err="1">
                <a:solidFill>
                  <a:srgbClr val="FFFFFF"/>
                </a:solidFill>
              </a:rPr>
              <a:t>regiony</a:t>
            </a:r>
            <a:endParaRPr lang="sk-SK" sz="2000" dirty="0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rgbClr val="FFFFFF"/>
                </a:solidFill>
              </a:rPr>
              <a:t>     </a:t>
            </a:r>
            <a:r>
              <a:rPr lang="sk-SK" sz="2000" dirty="0" err="1">
                <a:solidFill>
                  <a:srgbClr val="FFFFFF"/>
                </a:solidFill>
              </a:rPr>
              <a:t>Nízkoprahové</a:t>
            </a:r>
            <a:r>
              <a:rPr lang="sk-SK" sz="2000" dirty="0">
                <a:solidFill>
                  <a:srgbClr val="FFFFFF"/>
                </a:solidFill>
              </a:rPr>
              <a:t> denné centrum Senica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rgbClr val="FFFFFF"/>
                </a:solidFill>
              </a:rPr>
              <a:t>     UPSV a 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rgbClr val="FFFFFF"/>
                </a:solidFill>
              </a:rPr>
              <a:t>     Sociálna poisťovňa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rgbClr val="FFFFFF"/>
                </a:solidFill>
              </a:rPr>
              <a:t>     Lekári: detskí, všeobecní, odborní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rgbClr val="FFFFFF"/>
                </a:solidFill>
              </a:rPr>
              <a:t>     Centrum právnej pomoci</a:t>
            </a:r>
          </a:p>
          <a:p>
            <a:endParaRPr lang="sk-SK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8101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1">
            <a:extLst>
              <a:ext uri="{FF2B5EF4-FFF2-40B4-BE49-F238E27FC236}">
                <a16:creationId xmlns:a16="http://schemas.microsoft.com/office/drawing/2014/main" xmlns="" id="{D60D1E41-218F-9344-5E3A-971D39C3F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19818994"/>
              </p:ext>
            </p:extLst>
          </p:nvPr>
        </p:nvGraphicFramePr>
        <p:xfrm>
          <a:off x="668212" y="783771"/>
          <a:ext cx="9746448" cy="57120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73224">
                  <a:extLst>
                    <a:ext uri="{9D8B030D-6E8A-4147-A177-3AD203B41FA5}">
                      <a16:colId xmlns:a16="http://schemas.microsoft.com/office/drawing/2014/main" xmlns="" val="1626769755"/>
                    </a:ext>
                  </a:extLst>
                </a:gridCol>
                <a:gridCol w="4873224">
                  <a:extLst>
                    <a:ext uri="{9D8B030D-6E8A-4147-A177-3AD203B41FA5}">
                      <a16:colId xmlns:a16="http://schemas.microsoft.com/office/drawing/2014/main" xmlns="" val="963368732"/>
                    </a:ext>
                  </a:extLst>
                </a:gridCol>
              </a:tblGrid>
              <a:tr h="127276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28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Š t a t i s t i k 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24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sk-SK" sz="24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381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1089663"/>
                  </a:ext>
                </a:extLst>
              </a:tr>
              <a:tr h="95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2400" kern="100" dirty="0">
                          <a:effectLst/>
                          <a:latin typeface="+mn-lt"/>
                        </a:rPr>
                        <a:t>základné sociálne poradenstvo</a:t>
                      </a:r>
                      <a:endParaRPr lang="sk-SK" sz="24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8100" cmpd="sng">
                      <a:noFill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2400" kern="100" dirty="0">
                          <a:effectLst/>
                          <a:latin typeface="+mn-lt"/>
                        </a:rPr>
                        <a:t> </a:t>
                      </a:r>
                      <a:endParaRPr lang="sk-SK" sz="24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2400" kern="100" dirty="0">
                          <a:effectLst/>
                          <a:latin typeface="+mn-lt"/>
                        </a:rPr>
                        <a:t>                  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2400" kern="100" dirty="0">
                          <a:effectLst/>
                          <a:latin typeface="+mn-lt"/>
                        </a:rPr>
                        <a:t>                     </a:t>
                      </a:r>
                      <a:r>
                        <a:rPr lang="sk-SK" sz="2400" b="1" kern="100" dirty="0">
                          <a:effectLst/>
                          <a:latin typeface="+mn-lt"/>
                        </a:rPr>
                        <a:t>366</a:t>
                      </a:r>
                      <a:endParaRPr lang="sk-SK" sz="24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2289526481"/>
                  </a:ext>
                </a:extLst>
              </a:tr>
              <a:tr h="14595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2400" kern="100" dirty="0">
                          <a:effectLst/>
                          <a:latin typeface="+mn-lt"/>
                        </a:rPr>
                        <a:t>Pomoc pri uplatňovaní  práv a právom chránených záujmov</a:t>
                      </a:r>
                      <a:endParaRPr lang="sk-SK" sz="24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sk-SK" sz="2400" kern="100" dirty="0">
                        <a:effectLst/>
                        <a:latin typeface="Bookman Old Style" panose="0205060405050502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87523742"/>
                  </a:ext>
                </a:extLst>
              </a:tr>
              <a:tr h="95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2400" kern="100" dirty="0">
                          <a:effectLst/>
                          <a:latin typeface="+mn-lt"/>
                        </a:rPr>
                        <a:t>Pomoc pri príprave na školské vyučovanie</a:t>
                      </a:r>
                      <a:endParaRPr lang="sk-SK" sz="24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2400" b="1" kern="100" dirty="0">
                          <a:effectLst/>
                          <a:latin typeface="+mn-lt"/>
                        </a:rPr>
                        <a:t> 979</a:t>
                      </a:r>
                      <a:endParaRPr lang="sk-SK" sz="24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30124693"/>
                  </a:ext>
                </a:extLst>
              </a:tr>
              <a:tr h="52989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2400" kern="100" dirty="0">
                          <a:effectLst/>
                          <a:latin typeface="+mn-lt"/>
                        </a:rPr>
                        <a:t>Preventívne aktivity</a:t>
                      </a:r>
                      <a:endParaRPr lang="sk-SK" sz="24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2400" b="1" kern="100" dirty="0">
                          <a:effectLst/>
                          <a:latin typeface="+mn-lt"/>
                        </a:rPr>
                        <a:t> 1328 </a:t>
                      </a:r>
                      <a:endParaRPr lang="sk-SK" sz="24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10257971"/>
                  </a:ext>
                </a:extLst>
              </a:tr>
              <a:tr h="52989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2400" kern="100" dirty="0">
                          <a:effectLst/>
                          <a:latin typeface="+mn-lt"/>
                        </a:rPr>
                        <a:t>Záujmová činnosť</a:t>
                      </a:r>
                      <a:endParaRPr lang="sk-SK" sz="24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sk-SK" sz="2400" kern="100" dirty="0">
                        <a:effectLst/>
                        <a:latin typeface="Bookman Old Style" panose="0205060405050502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61098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74812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sk-SK" b="1" dirty="0">
                <a:solidFill>
                  <a:srgbClr val="FFFFFF"/>
                </a:solidFill>
              </a:rPr>
              <a:t>Komunitná práca</a:t>
            </a:r>
            <a:endParaRPr lang="sk-SK" sz="4400" dirty="0">
              <a:solidFill>
                <a:srgbClr val="FFFFFF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17049" y="146957"/>
            <a:ext cx="7053263" cy="67110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k-SK" sz="2000" dirty="0">
                <a:solidFill>
                  <a:srgbClr val="FFFFFF"/>
                </a:solidFill>
              </a:rPr>
              <a:t>Aby sme získali poznatky o potrebách a problémoch komunity, vykonávame tzv. mapovanie.</a:t>
            </a:r>
          </a:p>
          <a:p>
            <a:pPr marL="0" indent="0">
              <a:buNone/>
            </a:pPr>
            <a:r>
              <a:rPr lang="sk-SK" sz="2000" dirty="0">
                <a:solidFill>
                  <a:srgbClr val="FFFFFF"/>
                </a:solidFill>
              </a:rPr>
              <a:t>Mapovanie sa vykonáva v oblasti: </a:t>
            </a:r>
          </a:p>
          <a:p>
            <a:pPr>
              <a:buFontTx/>
              <a:buChar char="-"/>
            </a:pPr>
            <a:r>
              <a:rPr lang="sk-SK" sz="2000" dirty="0">
                <a:solidFill>
                  <a:srgbClr val="FFFFFF"/>
                </a:solidFill>
              </a:rPr>
              <a:t>Sociálnej situácie</a:t>
            </a:r>
          </a:p>
          <a:p>
            <a:pPr>
              <a:buFontTx/>
              <a:buChar char="-"/>
            </a:pPr>
            <a:r>
              <a:rPr lang="sk-SK" sz="2000" dirty="0">
                <a:solidFill>
                  <a:srgbClr val="FFFFFF"/>
                </a:solidFill>
              </a:rPr>
              <a:t>Zamestnanosti</a:t>
            </a:r>
          </a:p>
          <a:p>
            <a:pPr>
              <a:buFontTx/>
              <a:buChar char="-"/>
            </a:pPr>
            <a:r>
              <a:rPr lang="sk-SK" sz="2000" dirty="0">
                <a:solidFill>
                  <a:srgbClr val="FFFFFF"/>
                </a:solidFill>
              </a:rPr>
              <a:t>Finančná </a:t>
            </a:r>
          </a:p>
          <a:p>
            <a:pPr>
              <a:buFontTx/>
              <a:buChar char="-"/>
            </a:pPr>
            <a:r>
              <a:rPr lang="sk-SK" sz="2000" dirty="0">
                <a:solidFill>
                  <a:srgbClr val="FFFFFF"/>
                </a:solidFill>
              </a:rPr>
              <a:t>Zdravia a hygieny</a:t>
            </a:r>
          </a:p>
          <a:p>
            <a:pPr>
              <a:buFontTx/>
              <a:buChar char="-"/>
            </a:pPr>
            <a:r>
              <a:rPr lang="sk-SK" sz="2000" dirty="0">
                <a:solidFill>
                  <a:srgbClr val="FFFFFF"/>
                </a:solidFill>
              </a:rPr>
              <a:t>Bývania  a služieb</a:t>
            </a:r>
          </a:p>
          <a:p>
            <a:pPr>
              <a:buFontTx/>
              <a:buChar char="-"/>
            </a:pPr>
            <a:r>
              <a:rPr lang="sk-SK" sz="2000" dirty="0">
                <a:solidFill>
                  <a:srgbClr val="FFFFFF"/>
                </a:solidFill>
              </a:rPr>
              <a:t>Vzdelávania</a:t>
            </a:r>
          </a:p>
          <a:p>
            <a:pPr>
              <a:buFontTx/>
              <a:buChar char="-"/>
            </a:pPr>
            <a:r>
              <a:rPr lang="sk-SK" sz="2000" dirty="0">
                <a:solidFill>
                  <a:srgbClr val="FFFFFF"/>
                </a:solidFill>
              </a:rPr>
              <a:t>Participácie</a:t>
            </a:r>
          </a:p>
          <a:p>
            <a:pPr>
              <a:buFontTx/>
              <a:buChar char="-"/>
            </a:pPr>
            <a:r>
              <a:rPr lang="sk-SK" sz="2000" dirty="0">
                <a:solidFill>
                  <a:srgbClr val="FFFFFF"/>
                </a:solidFill>
              </a:rPr>
              <a:t>Spätnej väzby</a:t>
            </a:r>
          </a:p>
        </p:txBody>
      </p:sp>
    </p:spTree>
    <p:extLst>
      <p:ext uri="{BB962C8B-B14F-4D97-AF65-F5344CB8AC3E}">
        <p14:creationId xmlns:p14="http://schemas.microsoft.com/office/powerpoint/2010/main" xmlns="" val="246133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114D3AB-EBF8-4219-115E-0753DC44C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Komunitná rada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096632-FED0-D6C1-3AD9-09EA07DBA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410691"/>
            <a:ext cx="9613861" cy="3918856"/>
          </a:xfrm>
        </p:spPr>
        <p:txBody>
          <a:bodyPr>
            <a:normAutofit/>
          </a:bodyPr>
          <a:lstStyle/>
          <a:p>
            <a:r>
              <a:rPr lang="sk-SK" sz="2000" dirty="0"/>
              <a:t>V zmysle zapojenia sa do projektu „Terénna sociálna práca a komunitné </a:t>
            </a:r>
            <a:r>
              <a:rPr lang="sk-SK" sz="2000" dirty="0" err="1"/>
              <a:t>centra,zriadili</a:t>
            </a:r>
            <a:r>
              <a:rPr lang="sk-SK" sz="2000" dirty="0"/>
              <a:t> sme komunitnú radu. Jej úlohou  je zabezpečiť akési premostenie medzi komunitou a príslušnými </a:t>
            </a:r>
            <a:r>
              <a:rPr lang="sk-SK" sz="2000" dirty="0" err="1"/>
              <a:t>inštitúciam</a:t>
            </a:r>
            <a:r>
              <a:rPr lang="sk-SK" sz="2000" dirty="0"/>
              <a:t>. (KC, </a:t>
            </a:r>
            <a:r>
              <a:rPr lang="sk-SK" sz="2000" dirty="0" err="1"/>
              <a:t>OcU</a:t>
            </a:r>
            <a:r>
              <a:rPr lang="sk-SK" sz="2000" dirty="0"/>
              <a:t>...) </a:t>
            </a:r>
          </a:p>
          <a:p>
            <a:pPr marL="0" indent="0">
              <a:buNone/>
            </a:pPr>
            <a:endParaRPr lang="sk-SK" sz="2000" dirty="0"/>
          </a:p>
          <a:p>
            <a:r>
              <a:rPr lang="sk-SK" sz="2000" b="1" dirty="0"/>
              <a:t>Komunitná rada</a:t>
            </a:r>
            <a:r>
              <a:rPr lang="sk-SK" sz="2000" dirty="0"/>
              <a:t> pozostáva z jednotlivých lídrov celej komunity. Jej cieľom je riešenie spoločných problémov komunity. Zasadá raz mesačne, členovia sprostredkúvajú informácie príslušným orgánom, ktoré majú v kompetencii riešenie konkrétneho problému alebo situácie.</a:t>
            </a:r>
          </a:p>
        </p:txBody>
      </p:sp>
    </p:spTree>
    <p:extLst>
      <p:ext uri="{BB962C8B-B14F-4D97-AF65-F5344CB8AC3E}">
        <p14:creationId xmlns:p14="http://schemas.microsoft.com/office/powerpoint/2010/main" xmlns="" val="2193987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1B5AF069-C3FC-D9FA-5C19-ED3AFF2550E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19038" r="-1" b="3060"/>
          <a:stretch/>
        </p:blipFill>
        <p:spPr>
          <a:xfrm>
            <a:off x="321732" y="321732"/>
            <a:ext cx="5692244" cy="5892801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xmlns="" id="{B8DDEAB2-E072-4724-B624-75F1F18FD53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18196" r="9113" b="-2"/>
          <a:stretch/>
        </p:blipFill>
        <p:spPr>
          <a:xfrm>
            <a:off x="6483927" y="321732"/>
            <a:ext cx="5383160" cy="5892801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4A68C73-8545-42BD-A77A-92A31E7D87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6C2737A-D2FC-4B81-BDD3-E79750DFC8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414085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C3E6C53-102E-4ACA-BCBB-3CC973B994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4655D52-F2FA-4137-8A31-499A4FE629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519FA1D-01C2-425F-B9AA-D69B4DD0A1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C0D803F-BF83-4194-8691-90B027BDF5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316132F-CC4B-4C96-9C75-95DC7CD489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FF75522-3177-9257-DB38-AF35FE167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1800" dirty="0">
                <a:solidFill>
                  <a:srgbClr val="FFFFFF"/>
                </a:solidFill>
              </a:rPr>
              <a:t/>
            </a:r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3600" dirty="0" err="1">
                <a:solidFill>
                  <a:srgbClr val="FFFFFF"/>
                </a:solidFill>
              </a:rPr>
              <a:t>Mapovanie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potrieb</a:t>
            </a:r>
            <a:r>
              <a:rPr lang="en-US" sz="3600" dirty="0">
                <a:solidFill>
                  <a:srgbClr val="FFFFFF"/>
                </a:solidFill>
              </a:rPr>
              <a:t> v </a:t>
            </a:r>
            <a:r>
              <a:rPr lang="sk-SK" sz="3600" dirty="0">
                <a:solidFill>
                  <a:srgbClr val="FFFFFF"/>
                </a:solidFill>
              </a:rPr>
              <a:t>o</a:t>
            </a:r>
            <a:r>
              <a:rPr lang="en-US" sz="3600" dirty="0" err="1">
                <a:solidFill>
                  <a:srgbClr val="FFFFFF"/>
                </a:solidFill>
              </a:rPr>
              <a:t>bci</a:t>
            </a:r>
            <a:r>
              <a:rPr lang="en-US" sz="3600" dirty="0">
                <a:solidFill>
                  <a:srgbClr val="FFFFFF"/>
                </a:solidFill>
              </a:rPr>
              <a:t> Kuklov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1800" dirty="0">
                <a:solidFill>
                  <a:srgbClr val="FFFFFF"/>
                </a:solidFill>
              </a:rPr>
              <a:t/>
            </a:r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1800" dirty="0">
                <a:solidFill>
                  <a:srgbClr val="FFFFFF"/>
                </a:solidFill>
              </a:rPr>
              <a:t/>
            </a:r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1800" dirty="0">
                <a:solidFill>
                  <a:srgbClr val="FFFFFF"/>
                </a:solidFill>
              </a:rPr>
              <a:t/>
            </a:r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1800" dirty="0">
                <a:solidFill>
                  <a:srgbClr val="FFFFFF"/>
                </a:solidFill>
              </a:rPr>
              <a:t/>
            </a:r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1800" dirty="0">
                <a:solidFill>
                  <a:srgbClr val="FFFFFF"/>
                </a:solidFill>
              </a:rPr>
              <a:t/>
            </a:r>
            <a:br>
              <a:rPr lang="en-US" sz="1800" dirty="0">
                <a:solidFill>
                  <a:srgbClr val="FFFFFF"/>
                </a:solidFill>
              </a:rPr>
            </a:b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1066F65F-7638-DFE8-430B-C9714AF0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89493" y="661106"/>
            <a:ext cx="6673956" cy="55031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 err="1">
                <a:solidFill>
                  <a:srgbClr val="FFFFFF"/>
                </a:solidFill>
              </a:rPr>
              <a:t>Výsledky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mapovania</a:t>
            </a:r>
            <a:r>
              <a:rPr lang="en-US" sz="2000" dirty="0">
                <a:solidFill>
                  <a:srgbClr val="FFFFFF"/>
                </a:solidFill>
              </a:rPr>
              <a:t>  </a:t>
            </a:r>
            <a:r>
              <a:rPr lang="en-US" sz="2000" dirty="0" err="1">
                <a:solidFill>
                  <a:srgbClr val="FFFFFF"/>
                </a:solidFill>
              </a:rPr>
              <a:t>boli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spracované</a:t>
            </a:r>
            <a:r>
              <a:rPr lang="en-US" sz="2000" dirty="0">
                <a:solidFill>
                  <a:srgbClr val="FFFFFF"/>
                </a:solidFill>
              </a:rPr>
              <a:t> do </a:t>
            </a:r>
            <a:r>
              <a:rPr lang="en-US" sz="2000" dirty="0" err="1">
                <a:solidFill>
                  <a:srgbClr val="FFFFFF"/>
                </a:solidFill>
              </a:rPr>
              <a:t>dokumentu</a:t>
            </a:r>
            <a:r>
              <a:rPr lang="en-US" sz="2000" dirty="0">
                <a:solidFill>
                  <a:srgbClr val="FFFFFF"/>
                </a:solidFill>
              </a:rPr>
              <a:t>, v </a:t>
            </a:r>
            <a:r>
              <a:rPr lang="en-US" sz="2000" dirty="0" err="1">
                <a:solidFill>
                  <a:srgbClr val="FFFFFF"/>
                </a:solidFill>
              </a:rPr>
              <a:t>ktorom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boli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pomenované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problémy</a:t>
            </a:r>
            <a:r>
              <a:rPr lang="en-US" sz="2000" dirty="0">
                <a:solidFill>
                  <a:srgbClr val="FFFFFF"/>
                </a:solidFill>
              </a:rPr>
              <a:t> a </a:t>
            </a:r>
            <a:r>
              <a:rPr lang="en-US" sz="2000" dirty="0" err="1">
                <a:solidFill>
                  <a:srgbClr val="FFFFFF"/>
                </a:solidFill>
              </a:rPr>
              <a:t>potreby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ľudí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žijúcich</a:t>
            </a:r>
            <a:r>
              <a:rPr lang="en-US" sz="2000" dirty="0">
                <a:solidFill>
                  <a:srgbClr val="FFFFFF"/>
                </a:solidFill>
              </a:rPr>
              <a:t> v </a:t>
            </a:r>
            <a:r>
              <a:rPr lang="en-US" sz="2000" dirty="0" err="1">
                <a:solidFill>
                  <a:srgbClr val="FFFFFF"/>
                </a:solidFill>
              </a:rPr>
              <a:t>obci</a:t>
            </a:r>
            <a:r>
              <a:rPr lang="en-US" sz="2000" dirty="0">
                <a:solidFill>
                  <a:srgbClr val="FFFFFF"/>
                </a:solidFill>
              </a:rPr>
              <a:t>. Na </a:t>
            </a:r>
            <a:r>
              <a:rPr lang="en-US" sz="2000" dirty="0" err="1">
                <a:solidFill>
                  <a:srgbClr val="FFFFFF"/>
                </a:solidFill>
              </a:rPr>
              <a:t>základe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výsledkov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mapovania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sme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vypracovali</a:t>
            </a:r>
            <a:r>
              <a:rPr lang="en-US" sz="2000" dirty="0">
                <a:solidFill>
                  <a:srgbClr val="FFFFFF"/>
                </a:solidFill>
              </a:rPr>
              <a:t> „</a:t>
            </a:r>
            <a:r>
              <a:rPr lang="en-US" sz="2000" dirty="0" err="1">
                <a:solidFill>
                  <a:srgbClr val="FFFFFF"/>
                </a:solidFill>
              </a:rPr>
              <a:t>Akčný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plán</a:t>
            </a:r>
            <a:r>
              <a:rPr lang="en-US" sz="2000" dirty="0">
                <a:solidFill>
                  <a:srgbClr val="FFFFFF"/>
                </a:solidFill>
              </a:rPr>
              <a:t>“. </a:t>
            </a:r>
            <a:endParaRPr lang="sk-SK" sz="2000" dirty="0">
              <a:solidFill>
                <a:srgbClr val="FFFFFF"/>
              </a:solidFill>
            </a:endParaRPr>
          </a:p>
          <a:p>
            <a:r>
              <a:rPr lang="en-US" sz="2000" dirty="0" err="1">
                <a:solidFill>
                  <a:srgbClr val="FFFFFF"/>
                </a:solidFill>
              </a:rPr>
              <a:t>Jeho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obsahom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sk-SK" sz="2000" dirty="0">
                <a:solidFill>
                  <a:srgbClr val="FFFFFF"/>
                </a:solidFill>
              </a:rPr>
              <a:t>je </a:t>
            </a:r>
            <a:r>
              <a:rPr lang="en-US" sz="2000" dirty="0" err="1">
                <a:solidFill>
                  <a:srgbClr val="FFFFFF"/>
                </a:solidFill>
              </a:rPr>
              <a:t>pomenovanie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najväčšieho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problému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komunity</a:t>
            </a:r>
            <a:r>
              <a:rPr lang="en-US" sz="2000" dirty="0">
                <a:solidFill>
                  <a:srgbClr val="FFFFFF"/>
                </a:solidFill>
              </a:rPr>
              <a:t> MRK a </a:t>
            </a:r>
            <a:r>
              <a:rPr lang="en-US" sz="2000" dirty="0" err="1">
                <a:solidFill>
                  <a:srgbClr val="FFFFFF"/>
                </a:solidFill>
              </a:rPr>
              <a:t>návrh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na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spolupodielanie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na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jeho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odstránení</a:t>
            </a:r>
            <a:r>
              <a:rPr lang="en-US" sz="2000" dirty="0">
                <a:solidFill>
                  <a:srgbClr val="FFFFFF"/>
                </a:solidFill>
              </a:rPr>
              <a:t>. V </a:t>
            </a:r>
            <a:r>
              <a:rPr lang="en-US" sz="2000" dirty="0" err="1">
                <a:solidFill>
                  <a:srgbClr val="FFFFFF"/>
                </a:solidFill>
              </a:rPr>
              <a:t>tomto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prípade</a:t>
            </a:r>
            <a:r>
              <a:rPr lang="en-US" sz="2000" dirty="0">
                <a:solidFill>
                  <a:srgbClr val="FFFFFF"/>
                </a:solidFill>
              </a:rPr>
              <a:t> ide o </a:t>
            </a:r>
            <a:r>
              <a:rPr lang="en-US" sz="2000" dirty="0" err="1">
                <a:solidFill>
                  <a:srgbClr val="FFFFFF"/>
                </a:solidFill>
              </a:rPr>
              <a:t>odstránenie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nelegálnej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skládky</a:t>
            </a:r>
            <a:r>
              <a:rPr lang="en-US" sz="2000" dirty="0">
                <a:solidFill>
                  <a:srgbClr val="FFFFFF"/>
                </a:solidFill>
              </a:rPr>
              <a:t> a o </a:t>
            </a:r>
            <a:r>
              <a:rPr lang="en-US" sz="2000" dirty="0" err="1">
                <a:solidFill>
                  <a:srgbClr val="FFFFFF"/>
                </a:solidFill>
              </a:rPr>
              <a:t>súčinnosť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pri</a:t>
            </a:r>
            <a:r>
              <a:rPr lang="en-US" sz="2000" dirty="0">
                <a:solidFill>
                  <a:srgbClr val="FFFFFF"/>
                </a:solidFill>
              </a:rPr>
              <a:t>  </a:t>
            </a:r>
            <a:r>
              <a:rPr lang="en-US" sz="2000" dirty="0" err="1">
                <a:solidFill>
                  <a:srgbClr val="FFFFFF"/>
                </a:solidFill>
              </a:rPr>
              <a:t>prácach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spojených</a:t>
            </a:r>
            <a:r>
              <a:rPr lang="en-US" sz="2000" dirty="0">
                <a:solidFill>
                  <a:srgbClr val="FFFFFF"/>
                </a:solidFill>
              </a:rPr>
              <a:t> s </a:t>
            </a:r>
            <a:r>
              <a:rPr lang="en-US" sz="2000" dirty="0" err="1">
                <a:solidFill>
                  <a:srgbClr val="FFFFFF"/>
                </a:solidFill>
              </a:rPr>
              <a:t>odvodnením</a:t>
            </a:r>
            <a:r>
              <a:rPr lang="en-US" sz="2000" dirty="0">
                <a:solidFill>
                  <a:srgbClr val="FFFFFF"/>
                </a:solidFill>
              </a:rPr>
              <a:t> v Kol</a:t>
            </a:r>
            <a:r>
              <a:rPr lang="sk-SK" sz="2000" dirty="0">
                <a:solidFill>
                  <a:srgbClr val="FFFFFF"/>
                </a:solidFill>
              </a:rPr>
              <a:t>ó</a:t>
            </a:r>
            <a:r>
              <a:rPr lang="en-US" sz="2000" dirty="0" err="1">
                <a:solidFill>
                  <a:srgbClr val="FFFFFF"/>
                </a:solidFill>
              </a:rPr>
              <a:t>nke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09114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FABB624F-BF77-4AE1-B71D-2D681D4731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xmlns="" id="{E01B15D9-2D70-4BF8-1AA5-C1BAB86C3E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-1" b="29978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xmlns="" id="{BBF20659-66E7-D67D-484A-9B29DF5C9D8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12388" r="1" b="33539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3" name="Obrázok 2" descr="Obrázok, na ktorom je ošatenie, osoba, stena, nábytok&#10;&#10;Automaticky generovaný popis">
            <a:extLst>
              <a:ext uri="{FF2B5EF4-FFF2-40B4-BE49-F238E27FC236}">
                <a16:creationId xmlns:a16="http://schemas.microsoft.com/office/drawing/2014/main" xmlns="" id="{D2F08E24-601F-E757-24BB-D2800EA8D5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89" r="-3" b="-3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6734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xmlns="" id="{78DCF5E0-1249-22E0-7D62-9E1ADB72216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6909" r="20400" b="-2"/>
          <a:stretch/>
        </p:blipFill>
        <p:spPr>
          <a:xfrm>
            <a:off x="321732" y="321732"/>
            <a:ext cx="5692244" cy="5892801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9987E6C6-6331-D821-61B8-720076220C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r="27310" b="-2"/>
          <a:stretch/>
        </p:blipFill>
        <p:spPr>
          <a:xfrm>
            <a:off x="6174843" y="321731"/>
            <a:ext cx="5692244" cy="6228697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4A68C73-8545-42BD-A77A-92A31E7D87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6C2737A-D2FC-4B81-BDD3-E79750DFC8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891922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vnútri, nábytok, ošatenie, osoba&#10;&#10;Automaticky generovaný popis">
            <a:extLst>
              <a:ext uri="{FF2B5EF4-FFF2-40B4-BE49-F238E27FC236}">
                <a16:creationId xmlns:a16="http://schemas.microsoft.com/office/drawing/2014/main" xmlns="" id="{03CC0CB5-D6E8-2A4F-FE51-FFAB0BA1A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522" y="506186"/>
            <a:ext cx="5143500" cy="5845628"/>
          </a:xfrm>
          <a:prstGeom prst="rect">
            <a:avLst/>
          </a:prstGeom>
        </p:spPr>
      </p:pic>
      <p:pic>
        <p:nvPicPr>
          <p:cNvPr id="5" name="Obrázok 4" descr="Obrázok, na ktorom je osoba, ľudská tvár, vnútri, fľaša&#10;&#10;Automaticky generovaný popis">
            <a:extLst>
              <a:ext uri="{FF2B5EF4-FFF2-40B4-BE49-F238E27FC236}">
                <a16:creationId xmlns:a16="http://schemas.microsoft.com/office/drawing/2014/main" xmlns="" id="{8D17DA63-66DB-272B-85C3-0CD13206FD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1892" y="506186"/>
            <a:ext cx="5766707" cy="584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6355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soba, ošatenie, ľudská tvár, vnútri&#10;&#10;Automaticky generovaný popis">
            <a:extLst>
              <a:ext uri="{FF2B5EF4-FFF2-40B4-BE49-F238E27FC236}">
                <a16:creationId xmlns:a16="http://schemas.microsoft.com/office/drawing/2014/main" xmlns="" id="{FA188B8A-EBCF-CAE2-1AA0-B3944629AD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270" y="114300"/>
            <a:ext cx="4376061" cy="4784271"/>
          </a:xfrm>
          <a:prstGeom prst="rect">
            <a:avLst/>
          </a:prstGeom>
        </p:spPr>
      </p:pic>
      <p:pic>
        <p:nvPicPr>
          <p:cNvPr id="5" name="Obrázok 4" descr="Obrázok, na ktorom je stena, vnútri, ošatenie, osoba&#10;&#10;Automaticky generovaný popis">
            <a:extLst>
              <a:ext uri="{FF2B5EF4-FFF2-40B4-BE49-F238E27FC236}">
                <a16:creationId xmlns:a16="http://schemas.microsoft.com/office/drawing/2014/main" xmlns="" id="{24B50D5C-6702-1188-1E58-658222C16A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03670" y="0"/>
            <a:ext cx="4588330" cy="3575957"/>
          </a:xfrm>
          <a:prstGeom prst="rect">
            <a:avLst/>
          </a:prstGeom>
        </p:spPr>
      </p:pic>
      <p:pic>
        <p:nvPicPr>
          <p:cNvPr id="7" name="Obrázok 6" descr="Obrázok, na ktorom je ošatenie, osoba, nábytok, vnútri&#10;&#10;Automaticky generovaný popis">
            <a:extLst>
              <a:ext uri="{FF2B5EF4-FFF2-40B4-BE49-F238E27FC236}">
                <a16:creationId xmlns:a16="http://schemas.microsoft.com/office/drawing/2014/main" xmlns="" id="{8673AEFC-FC6C-D242-2FB0-072F2069E0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8956" y="2694214"/>
            <a:ext cx="4588330" cy="385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693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3C73BAA-1A17-389C-9365-726619BEA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000" dirty="0">
                <a:latin typeface="+mn-lt"/>
              </a:rPr>
              <a:t>Neustále sa vzdelávame v oblasti komunitnej práce, aby sme mohli poskytnúť kvalitné služby pre užívateľov Komunitného centra. Chceme zmysluplne svojimi činnosťami posunúť komunitu smerom k majorite.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C51F7A16-50A1-88A2-0515-983BC91C668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065670344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í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1501</TotalTime>
  <Words>556</Words>
  <Application>Microsoft Office PowerPoint</Application>
  <PresentationFormat>Vlastná</PresentationFormat>
  <Paragraphs>72</Paragraphs>
  <Slides>17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18" baseType="lpstr">
      <vt:lpstr>Berlín</vt:lpstr>
      <vt:lpstr>Komunitné centrum  KUKLOV</vt:lpstr>
      <vt:lpstr>Komunitné centrum KUKLOV </vt:lpstr>
      <vt:lpstr>Pre koho poskytujeme sociálne služby?  </vt:lpstr>
      <vt:lpstr>Komunitné centrum pre všetkých</vt:lpstr>
      <vt:lpstr>V komunitnom  centre sa poskytuje: </vt:lpstr>
      <vt:lpstr>Poslanie</vt:lpstr>
      <vt:lpstr>Spolupráca</vt:lpstr>
      <vt:lpstr>Snímka 8</vt:lpstr>
      <vt:lpstr>Komunitná práca</vt:lpstr>
      <vt:lpstr>Komunitná rada </vt:lpstr>
      <vt:lpstr>Snímka 11</vt:lpstr>
      <vt:lpstr> Mapovanie potrieb v obci Kuklov      </vt:lpstr>
      <vt:lpstr>Snímka 13</vt:lpstr>
      <vt:lpstr>Snímka 14</vt:lpstr>
      <vt:lpstr>Snímka 15</vt:lpstr>
      <vt:lpstr>Snímka 16</vt:lpstr>
      <vt:lpstr>Neustále sa vzdelávame v oblasti komunitnej práce, aby sme mohli poskytnúť kvalitné služby pre užívateľov Komunitného centra. Chceme zmysluplne svojimi činnosťami posunúť komunitu smerom k majorite.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UniaMC</dc:creator>
  <cp:lastModifiedBy>Obec kuklov scitanie</cp:lastModifiedBy>
  <cp:revision>11</cp:revision>
  <dcterms:created xsi:type="dcterms:W3CDTF">2022-01-13T08:08:32Z</dcterms:created>
  <dcterms:modified xsi:type="dcterms:W3CDTF">2024-11-11T08:27:50Z</dcterms:modified>
</cp:coreProperties>
</file>